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6" r:id="rId1"/>
    <p:sldMasterId id="2147483717" r:id="rId2"/>
    <p:sldMasterId id="2147483718" r:id="rId3"/>
  </p:sldMasterIdLst>
  <p:notesMasterIdLst>
    <p:notesMasterId r:id="rId27"/>
  </p:notesMasterIdLst>
  <p:sldIdLst>
    <p:sldId id="256" r:id="rId4"/>
    <p:sldId id="257" r:id="rId5"/>
    <p:sldId id="283" r:id="rId6"/>
    <p:sldId id="262" r:id="rId7"/>
    <p:sldId id="263" r:id="rId8"/>
    <p:sldId id="264" r:id="rId9"/>
    <p:sldId id="258" r:id="rId10"/>
    <p:sldId id="266" r:id="rId11"/>
    <p:sldId id="267" r:id="rId12"/>
    <p:sldId id="268" r:id="rId13"/>
    <p:sldId id="278" r:id="rId14"/>
    <p:sldId id="271" r:id="rId15"/>
    <p:sldId id="279" r:id="rId16"/>
    <p:sldId id="272" r:id="rId17"/>
    <p:sldId id="273" r:id="rId18"/>
    <p:sldId id="274" r:id="rId19"/>
    <p:sldId id="261" r:id="rId20"/>
    <p:sldId id="280" r:id="rId21"/>
    <p:sldId id="275" r:id="rId22"/>
    <p:sldId id="282" r:id="rId23"/>
    <p:sldId id="265" r:id="rId24"/>
    <p:sldId id="276" r:id="rId25"/>
    <p:sldId id="277" r:id="rId26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8"/>
      <p:bold r:id="rId29"/>
      <p:italic r:id="rId30"/>
      <p:boldItalic r:id="rId31"/>
    </p:embeddedFont>
    <p:embeddedFont>
      <p:font typeface="Barlow Condensed Medium" panose="00000606000000000000" pitchFamily="2" charset="0"/>
      <p:regular r:id="rId32"/>
      <p:bold r:id="rId33"/>
      <p:italic r:id="rId34"/>
      <p:boldItalic r:id="rId35"/>
    </p:embeddedFont>
    <p:embeddedFont>
      <p:font typeface="Barlow Medium" panose="00000600000000000000" pitchFamily="2" charset="0"/>
      <p:regular r:id="rId36"/>
      <p:bold r:id="rId37"/>
      <p:italic r:id="rId38"/>
      <p:boldItalic r:id="rId39"/>
    </p:embeddedFont>
    <p:embeddedFont>
      <p:font typeface="Barlow SemiBold" panose="00000700000000000000" pitchFamily="2" charset="0"/>
      <p:regular r:id="rId40"/>
      <p:bold r:id="rId41"/>
      <p:italic r:id="rId42"/>
      <p:boldItalic r:id="rId43"/>
    </p:embeddedFont>
    <p:embeddedFont>
      <p:font typeface="Bebas Neue" panose="020B0606020202050201" pitchFamily="34" charset="0"/>
      <p:regular r:id="rId44"/>
    </p:embeddedFont>
    <p:embeddedFont>
      <p:font typeface="Cambria" panose="02040503050406030204" pitchFamily="18" charset="0"/>
      <p:regular r:id="rId45"/>
      <p:bold r:id="rId46"/>
      <p:italic r:id="rId47"/>
      <p:boldItalic r:id="rId48"/>
    </p:embeddedFont>
    <p:embeddedFont>
      <p:font typeface="Catamaran" panose="020B0604020202020204" charset="0"/>
      <p:regular r:id="rId49"/>
      <p:bold r:id="rId50"/>
    </p:embeddedFont>
    <p:embeddedFont>
      <p:font typeface="Didact Gothic" panose="00000500000000000000" pitchFamily="2" charset="0"/>
      <p:regular r:id="rId51"/>
    </p:embeddedFont>
    <p:embeddedFont>
      <p:font typeface="DM Sans" pitchFamily="2" charset="0"/>
      <p:regular r:id="rId52"/>
      <p:bold r:id="rId53"/>
      <p:italic r:id="rId54"/>
      <p:boldItalic r:id="rId55"/>
    </p:embeddedFont>
    <p:embeddedFont>
      <p:font typeface="Oswald" panose="00000500000000000000" pitchFamily="2" charset="0"/>
      <p:regular r:id="rId56"/>
      <p:bold r:id="rId57"/>
    </p:embeddedFont>
    <p:embeddedFont>
      <p:font typeface="Poppins" panose="00000500000000000000" pitchFamily="2" charset="0"/>
      <p:regular r:id="rId58"/>
      <p:bold r:id="rId59"/>
      <p:italic r:id="rId60"/>
      <p:boldItalic r:id="rId61"/>
    </p:embeddedFont>
    <p:embeddedFont>
      <p:font typeface="Poppins Black" panose="00000A00000000000000" pitchFamily="2" charset="0"/>
      <p:bold r:id="rId62"/>
      <p:boldItalic r:id="rId63"/>
    </p:embeddedFont>
    <p:embeddedFont>
      <p:font typeface="Poppins Medium" panose="00000600000000000000" pitchFamily="2" charset="0"/>
      <p:regular r:id="rId64"/>
      <p:bold r:id="rId65"/>
      <p:italic r:id="rId66"/>
      <p:boldItalic r:id="rId67"/>
    </p:embeddedFont>
    <p:embeddedFont>
      <p:font typeface="Roboto" panose="02000000000000000000" pitchFamily="2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C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404380-D564-4453-B664-A880726B96EA}">
  <a:tblStyle styleId="{06404380-D564-4453-B664-A880726B96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928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63" Type="http://schemas.openxmlformats.org/officeDocument/2006/relationships/font" Target="fonts/font36.fntdata"/><Relationship Id="rId68" Type="http://schemas.openxmlformats.org/officeDocument/2006/relationships/font" Target="fonts/font4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2.fntdata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font" Target="fonts/font39.fntdata"/><Relationship Id="rId74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font" Target="fonts/font34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font" Target="fonts/font42.fntdata"/><Relationship Id="rId8" Type="http://schemas.openxmlformats.org/officeDocument/2006/relationships/slide" Target="slides/slide5.xml"/><Relationship Id="rId51" Type="http://schemas.openxmlformats.org/officeDocument/2006/relationships/font" Target="fonts/font24.fntdata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font" Target="fonts/font40.fntdata"/><Relationship Id="rId20" Type="http://schemas.openxmlformats.org/officeDocument/2006/relationships/slide" Target="slides/slide17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Relationship Id="rId70" Type="http://schemas.openxmlformats.org/officeDocument/2006/relationships/font" Target="fonts/font43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10" Type="http://schemas.openxmlformats.org/officeDocument/2006/relationships/slide" Target="slides/slide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73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font" Target="fonts/font12.fntdata"/><Relationship Id="rId34" Type="http://schemas.openxmlformats.org/officeDocument/2006/relationships/font" Target="fonts/font7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4.xml"/><Relationship Id="rId71" Type="http://schemas.openxmlformats.org/officeDocument/2006/relationships/font" Target="fonts/font44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1184264627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1184264627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116a333bc7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116a333bc7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16a333bc21_0_3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16a333bc21_0_3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165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116a333bc21_0_6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116a333bc21_0_6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116a333bc21_0_5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116a333bc21_0_5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952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116a333bc21_0_6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116a333bc21_0_6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16a333bc21_0_6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16a333bc21_0_6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116a333bc7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116a333bc7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116a333bc2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116a333bc2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116a333bc7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116a333bc7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4007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116a333bc7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116a333bc7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116a333bc21_0_1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116a333bc21_0_1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116a333bc21_0_6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116a333bc21_0_6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168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116a333bc21_0_5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116a333bc21_0_5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116a333bc7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116a333bc7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116a333bc21_0_6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116a333bc21_0_6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16a333bc21_0_3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16a333bc21_0_3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163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116a333bc21_0_5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116a333bc21_0_5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116a333bc21_0_5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116a333bc21_0_5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116a333bc21_0_5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116a333bc21_0_5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16a333bc21_0_3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16a333bc21_0_3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116a333bc21_0_6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116a333bc21_0_60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116a333bc21_0_6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116a333bc21_0_6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-2534550" y="4085025"/>
            <a:ext cx="12182784" cy="2559993"/>
          </a:xfrm>
          <a:custGeom>
            <a:avLst/>
            <a:gdLst/>
            <a:ahLst/>
            <a:cxnLst/>
            <a:rect l="l" t="t" r="r" b="b"/>
            <a:pathLst>
              <a:path w="296346" h="185776" extrusionOk="0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4"/>
          <p:cNvSpPr/>
          <p:nvPr/>
        </p:nvSpPr>
        <p:spPr>
          <a:xfrm flipH="1">
            <a:off x="7586833" y="167100"/>
            <a:ext cx="4274568" cy="2444503"/>
          </a:xfrm>
          <a:custGeom>
            <a:avLst/>
            <a:gdLst/>
            <a:ahLst/>
            <a:cxnLst/>
            <a:rect l="l" t="t" r="r" b="b"/>
            <a:pathLst>
              <a:path w="83260" h="47614" extrusionOk="0">
                <a:moveTo>
                  <a:pt x="8920" y="1"/>
                </a:moveTo>
                <a:cubicBezTo>
                  <a:pt x="8511" y="1"/>
                  <a:pt x="8105" y="42"/>
                  <a:pt x="7706" y="137"/>
                </a:cubicBezTo>
                <a:cubicBezTo>
                  <a:pt x="5337" y="705"/>
                  <a:pt x="3970" y="3140"/>
                  <a:pt x="3002" y="5341"/>
                </a:cubicBezTo>
                <a:cubicBezTo>
                  <a:pt x="1935" y="7943"/>
                  <a:pt x="1134" y="10645"/>
                  <a:pt x="567" y="13414"/>
                </a:cubicBezTo>
                <a:cubicBezTo>
                  <a:pt x="200" y="15282"/>
                  <a:pt x="0" y="17250"/>
                  <a:pt x="500" y="19118"/>
                </a:cubicBezTo>
                <a:cubicBezTo>
                  <a:pt x="1534" y="22854"/>
                  <a:pt x="5204" y="25189"/>
                  <a:pt x="8773" y="26923"/>
                </a:cubicBezTo>
                <a:cubicBezTo>
                  <a:pt x="18613" y="31627"/>
                  <a:pt x="29488" y="34195"/>
                  <a:pt x="40396" y="34462"/>
                </a:cubicBezTo>
                <a:cubicBezTo>
                  <a:pt x="41137" y="34479"/>
                  <a:pt x="41882" y="34484"/>
                  <a:pt x="42629" y="34484"/>
                </a:cubicBezTo>
                <a:cubicBezTo>
                  <a:pt x="43919" y="34484"/>
                  <a:pt x="45215" y="34468"/>
                  <a:pt x="46508" y="34468"/>
                </a:cubicBezTo>
                <a:cubicBezTo>
                  <a:pt x="50492" y="34468"/>
                  <a:pt x="54460" y="34617"/>
                  <a:pt x="58208" y="35830"/>
                </a:cubicBezTo>
                <a:cubicBezTo>
                  <a:pt x="61244" y="36797"/>
                  <a:pt x="64079" y="38432"/>
                  <a:pt x="66848" y="40033"/>
                </a:cubicBezTo>
                <a:cubicBezTo>
                  <a:pt x="67515" y="40466"/>
                  <a:pt x="68883" y="41934"/>
                  <a:pt x="69183" y="42668"/>
                </a:cubicBezTo>
                <a:cubicBezTo>
                  <a:pt x="69603" y="43731"/>
                  <a:pt x="69905" y="47613"/>
                  <a:pt x="71745" y="47613"/>
                </a:cubicBezTo>
                <a:cubicBezTo>
                  <a:pt x="72098" y="47613"/>
                  <a:pt x="72508" y="47471"/>
                  <a:pt x="72985" y="47138"/>
                </a:cubicBezTo>
                <a:cubicBezTo>
                  <a:pt x="74520" y="46037"/>
                  <a:pt x="73986" y="41701"/>
                  <a:pt x="75721" y="39999"/>
                </a:cubicBezTo>
                <a:cubicBezTo>
                  <a:pt x="77822" y="37965"/>
                  <a:pt x="81391" y="37364"/>
                  <a:pt x="82559" y="34662"/>
                </a:cubicBezTo>
                <a:cubicBezTo>
                  <a:pt x="83259" y="32961"/>
                  <a:pt x="82692" y="30926"/>
                  <a:pt x="81592" y="29425"/>
                </a:cubicBezTo>
                <a:cubicBezTo>
                  <a:pt x="80524" y="27924"/>
                  <a:pt x="79023" y="26757"/>
                  <a:pt x="77689" y="25456"/>
                </a:cubicBezTo>
                <a:cubicBezTo>
                  <a:pt x="74053" y="21986"/>
                  <a:pt x="71184" y="17316"/>
                  <a:pt x="66481" y="15615"/>
                </a:cubicBezTo>
                <a:cubicBezTo>
                  <a:pt x="65013" y="15078"/>
                  <a:pt x="63510" y="14881"/>
                  <a:pt x="61985" y="14881"/>
                </a:cubicBezTo>
                <a:cubicBezTo>
                  <a:pt x="57797" y="14881"/>
                  <a:pt x="53439" y="16365"/>
                  <a:pt x="49164" y="16365"/>
                </a:cubicBezTo>
                <a:cubicBezTo>
                  <a:pt x="48910" y="16365"/>
                  <a:pt x="48655" y="16360"/>
                  <a:pt x="48401" y="16349"/>
                </a:cubicBezTo>
                <a:cubicBezTo>
                  <a:pt x="41997" y="16116"/>
                  <a:pt x="36359" y="12213"/>
                  <a:pt x="30789" y="8977"/>
                </a:cubicBezTo>
                <a:cubicBezTo>
                  <a:pt x="24951" y="5608"/>
                  <a:pt x="18780" y="2839"/>
                  <a:pt x="12376" y="705"/>
                </a:cubicBezTo>
                <a:cubicBezTo>
                  <a:pt x="11265" y="334"/>
                  <a:pt x="10082" y="1"/>
                  <a:pt x="8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7251911" y="2942384"/>
            <a:ext cx="563960" cy="2368153"/>
          </a:xfrm>
          <a:custGeom>
            <a:avLst/>
            <a:gdLst/>
            <a:ahLst/>
            <a:cxnLst/>
            <a:rect l="l" t="t" r="r" b="b"/>
            <a:pathLst>
              <a:path w="29289" h="122989" extrusionOk="0">
                <a:moveTo>
                  <a:pt x="6872" y="1"/>
                </a:moveTo>
                <a:lnTo>
                  <a:pt x="1" y="122989"/>
                </a:lnTo>
                <a:lnTo>
                  <a:pt x="29288" y="122989"/>
                </a:lnTo>
                <a:lnTo>
                  <a:pt x="22383" y="1"/>
                </a:lnTo>
                <a:cubicBezTo>
                  <a:pt x="22383" y="501"/>
                  <a:pt x="20349" y="935"/>
                  <a:pt x="17480" y="1102"/>
                </a:cubicBezTo>
                <a:cubicBezTo>
                  <a:pt x="16613" y="1168"/>
                  <a:pt x="15645" y="1202"/>
                  <a:pt x="14644" y="1202"/>
                </a:cubicBezTo>
                <a:cubicBezTo>
                  <a:pt x="13344" y="1202"/>
                  <a:pt x="12143" y="1168"/>
                  <a:pt x="11109" y="1068"/>
                </a:cubicBezTo>
                <a:cubicBezTo>
                  <a:pt x="8607" y="868"/>
                  <a:pt x="6872" y="434"/>
                  <a:pt x="68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7687989" y="3325876"/>
            <a:ext cx="1218437" cy="1969308"/>
          </a:xfrm>
          <a:custGeom>
            <a:avLst/>
            <a:gdLst/>
            <a:ahLst/>
            <a:cxnLst/>
            <a:rect l="l" t="t" r="r" b="b"/>
            <a:pathLst>
              <a:path w="63279" h="99172" extrusionOk="0">
                <a:moveTo>
                  <a:pt x="0" y="0"/>
                </a:moveTo>
                <a:lnTo>
                  <a:pt x="0" y="99171"/>
                </a:lnTo>
                <a:lnTo>
                  <a:pt x="63279" y="99171"/>
                </a:lnTo>
                <a:lnTo>
                  <a:pt x="6327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7397048" y="2902050"/>
            <a:ext cx="273600" cy="4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8052689" y="2589310"/>
            <a:ext cx="238500" cy="4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" name="Google Shape;60;p14"/>
          <p:cNvGrpSpPr/>
          <p:nvPr/>
        </p:nvGrpSpPr>
        <p:grpSpPr>
          <a:xfrm>
            <a:off x="7803924" y="3438316"/>
            <a:ext cx="988479" cy="1636232"/>
            <a:chOff x="7753401" y="3121977"/>
            <a:chExt cx="1074901" cy="1779286"/>
          </a:xfrm>
        </p:grpSpPr>
        <p:sp>
          <p:nvSpPr>
            <p:cNvPr id="61" name="Google Shape;61;p14"/>
            <p:cNvSpPr/>
            <p:nvPr/>
          </p:nvSpPr>
          <p:spPr>
            <a:xfrm>
              <a:off x="8556564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8556564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8556564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8556564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8556564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8154972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8154972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8154972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8154972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8154972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7753401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7753401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753401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7753401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7753401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8556564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8556564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8556564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8556564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8556564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8154972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8154972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8154972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8154972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8154972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7753401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7753401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7753401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7753401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7753401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4"/>
          <p:cNvSpPr/>
          <p:nvPr/>
        </p:nvSpPr>
        <p:spPr>
          <a:xfrm>
            <a:off x="7935228" y="2628990"/>
            <a:ext cx="472113" cy="2672594"/>
          </a:xfrm>
          <a:custGeom>
            <a:avLst/>
            <a:gdLst/>
            <a:ahLst/>
            <a:cxnLst/>
            <a:rect l="l" t="t" r="r" b="b"/>
            <a:pathLst>
              <a:path w="24519" h="138800" extrusionOk="0">
                <a:moveTo>
                  <a:pt x="5738" y="0"/>
                </a:moveTo>
                <a:lnTo>
                  <a:pt x="1" y="138800"/>
                </a:lnTo>
                <a:lnTo>
                  <a:pt x="24518" y="138800"/>
                </a:lnTo>
                <a:lnTo>
                  <a:pt x="18747" y="0"/>
                </a:lnTo>
                <a:cubicBezTo>
                  <a:pt x="18747" y="601"/>
                  <a:pt x="17046" y="1101"/>
                  <a:pt x="14644" y="1301"/>
                </a:cubicBezTo>
                <a:cubicBezTo>
                  <a:pt x="13877" y="1335"/>
                  <a:pt x="13077" y="1368"/>
                  <a:pt x="12243" y="1368"/>
                </a:cubicBezTo>
                <a:cubicBezTo>
                  <a:pt x="11209" y="1368"/>
                  <a:pt x="10175" y="1301"/>
                  <a:pt x="9307" y="1201"/>
                </a:cubicBezTo>
                <a:cubicBezTo>
                  <a:pt x="7172" y="1001"/>
                  <a:pt x="5738" y="534"/>
                  <a:pt x="57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7352351" y="1758263"/>
            <a:ext cx="633308" cy="1173972"/>
          </a:xfrm>
          <a:custGeom>
            <a:avLst/>
            <a:gdLst/>
            <a:ahLst/>
            <a:cxnLst/>
            <a:rect l="l" t="t" r="r" b="b"/>
            <a:pathLst>
              <a:path w="19449" h="31497" extrusionOk="0">
                <a:moveTo>
                  <a:pt x="15015" y="0"/>
                </a:moveTo>
                <a:cubicBezTo>
                  <a:pt x="14543" y="0"/>
                  <a:pt x="14073" y="31"/>
                  <a:pt x="13630" y="75"/>
                </a:cubicBezTo>
                <a:cubicBezTo>
                  <a:pt x="10801" y="397"/>
                  <a:pt x="7426" y="1072"/>
                  <a:pt x="6462" y="3772"/>
                </a:cubicBezTo>
                <a:cubicBezTo>
                  <a:pt x="5947" y="5283"/>
                  <a:pt x="6365" y="7051"/>
                  <a:pt x="5594" y="8465"/>
                </a:cubicBezTo>
                <a:cubicBezTo>
                  <a:pt x="4983" y="9558"/>
                  <a:pt x="3826" y="10169"/>
                  <a:pt x="2894" y="11005"/>
                </a:cubicBezTo>
                <a:cubicBezTo>
                  <a:pt x="611" y="13094"/>
                  <a:pt x="1" y="16791"/>
                  <a:pt x="1544" y="19491"/>
                </a:cubicBezTo>
                <a:cubicBezTo>
                  <a:pt x="2219" y="20712"/>
                  <a:pt x="3344" y="21773"/>
                  <a:pt x="4115" y="23027"/>
                </a:cubicBezTo>
                <a:cubicBezTo>
                  <a:pt x="4854" y="24248"/>
                  <a:pt x="5272" y="25952"/>
                  <a:pt x="4437" y="27141"/>
                </a:cubicBezTo>
                <a:cubicBezTo>
                  <a:pt x="3633" y="28331"/>
                  <a:pt x="2379" y="29713"/>
                  <a:pt x="3826" y="30999"/>
                </a:cubicBezTo>
                <a:cubicBezTo>
                  <a:pt x="4238" y="31352"/>
                  <a:pt x="4860" y="31496"/>
                  <a:pt x="5502" y="31496"/>
                </a:cubicBezTo>
                <a:cubicBezTo>
                  <a:pt x="6261" y="31496"/>
                  <a:pt x="7050" y="31295"/>
                  <a:pt x="7555" y="30999"/>
                </a:cubicBezTo>
                <a:cubicBezTo>
                  <a:pt x="8680" y="30356"/>
                  <a:pt x="9258" y="28748"/>
                  <a:pt x="8455" y="27752"/>
                </a:cubicBezTo>
                <a:cubicBezTo>
                  <a:pt x="8165" y="27398"/>
                  <a:pt x="7747" y="27141"/>
                  <a:pt x="7587" y="26755"/>
                </a:cubicBezTo>
                <a:cubicBezTo>
                  <a:pt x="7362" y="26113"/>
                  <a:pt x="7908" y="25438"/>
                  <a:pt x="8487" y="25020"/>
                </a:cubicBezTo>
                <a:cubicBezTo>
                  <a:pt x="9033" y="24666"/>
                  <a:pt x="9773" y="24377"/>
                  <a:pt x="10126" y="23766"/>
                </a:cubicBezTo>
                <a:cubicBezTo>
                  <a:pt x="11219" y="21998"/>
                  <a:pt x="8519" y="20005"/>
                  <a:pt x="8873" y="17980"/>
                </a:cubicBezTo>
                <a:cubicBezTo>
                  <a:pt x="9098" y="16823"/>
                  <a:pt x="10255" y="16116"/>
                  <a:pt x="11380" y="15762"/>
                </a:cubicBezTo>
                <a:cubicBezTo>
                  <a:pt x="12473" y="15473"/>
                  <a:pt x="13694" y="15344"/>
                  <a:pt x="14659" y="14701"/>
                </a:cubicBezTo>
                <a:cubicBezTo>
                  <a:pt x="15623" y="14058"/>
                  <a:pt x="16266" y="12644"/>
                  <a:pt x="15591" y="11712"/>
                </a:cubicBezTo>
                <a:cubicBezTo>
                  <a:pt x="14884" y="10715"/>
                  <a:pt x="12987" y="10715"/>
                  <a:pt x="12730" y="9494"/>
                </a:cubicBezTo>
                <a:cubicBezTo>
                  <a:pt x="12537" y="8562"/>
                  <a:pt x="13501" y="7822"/>
                  <a:pt x="14401" y="7437"/>
                </a:cubicBezTo>
                <a:cubicBezTo>
                  <a:pt x="15623" y="6858"/>
                  <a:pt x="16909" y="6344"/>
                  <a:pt x="17873" y="5379"/>
                </a:cubicBezTo>
                <a:cubicBezTo>
                  <a:pt x="18902" y="4415"/>
                  <a:pt x="19448" y="2872"/>
                  <a:pt x="18837" y="1683"/>
                </a:cubicBezTo>
                <a:cubicBezTo>
                  <a:pt x="18194" y="346"/>
                  <a:pt x="16596" y="0"/>
                  <a:pt x="150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386224" y="3031154"/>
            <a:ext cx="384197" cy="2176046"/>
          </a:xfrm>
          <a:custGeom>
            <a:avLst/>
            <a:gdLst/>
            <a:ahLst/>
            <a:cxnLst/>
            <a:rect l="l" t="t" r="r" b="b"/>
            <a:pathLst>
              <a:path w="24518" h="138867" extrusionOk="0">
                <a:moveTo>
                  <a:pt x="5738" y="1"/>
                </a:moveTo>
                <a:lnTo>
                  <a:pt x="0" y="138867"/>
                </a:lnTo>
                <a:lnTo>
                  <a:pt x="24518" y="138867"/>
                </a:lnTo>
                <a:lnTo>
                  <a:pt x="18747" y="1"/>
                </a:lnTo>
                <a:cubicBezTo>
                  <a:pt x="18747" y="568"/>
                  <a:pt x="17046" y="1068"/>
                  <a:pt x="14611" y="1302"/>
                </a:cubicBezTo>
                <a:cubicBezTo>
                  <a:pt x="13877" y="1335"/>
                  <a:pt x="13076" y="1369"/>
                  <a:pt x="12242" y="1369"/>
                </a:cubicBezTo>
                <a:cubicBezTo>
                  <a:pt x="11208" y="1369"/>
                  <a:pt x="10174" y="1302"/>
                  <a:pt x="9273" y="1202"/>
                </a:cubicBezTo>
                <a:cubicBezTo>
                  <a:pt x="7172" y="1002"/>
                  <a:pt x="5738" y="535"/>
                  <a:pt x="57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906790" y="3501562"/>
            <a:ext cx="301099" cy="1705601"/>
          </a:xfrm>
          <a:custGeom>
            <a:avLst/>
            <a:gdLst/>
            <a:ahLst/>
            <a:cxnLst/>
            <a:rect l="l" t="t" r="r" b="b"/>
            <a:pathLst>
              <a:path w="19215" h="108845" extrusionOk="0">
                <a:moveTo>
                  <a:pt x="4504" y="0"/>
                </a:moveTo>
                <a:lnTo>
                  <a:pt x="1" y="108845"/>
                </a:lnTo>
                <a:lnTo>
                  <a:pt x="19215" y="108845"/>
                </a:lnTo>
                <a:lnTo>
                  <a:pt x="14711" y="0"/>
                </a:lnTo>
                <a:cubicBezTo>
                  <a:pt x="14711" y="467"/>
                  <a:pt x="13344" y="834"/>
                  <a:pt x="11442" y="1001"/>
                </a:cubicBezTo>
                <a:cubicBezTo>
                  <a:pt x="10875" y="1034"/>
                  <a:pt x="10242" y="1101"/>
                  <a:pt x="9574" y="1101"/>
                </a:cubicBezTo>
                <a:cubicBezTo>
                  <a:pt x="8740" y="1101"/>
                  <a:pt x="7973" y="1034"/>
                  <a:pt x="7239" y="968"/>
                </a:cubicBezTo>
                <a:cubicBezTo>
                  <a:pt x="5638" y="801"/>
                  <a:pt x="4504" y="434"/>
                  <a:pt x="45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645975" y="4181850"/>
            <a:ext cx="1281179" cy="892771"/>
          </a:xfrm>
          <a:custGeom>
            <a:avLst/>
            <a:gdLst/>
            <a:ahLst/>
            <a:cxnLst/>
            <a:rect l="l" t="t" r="r" b="b"/>
            <a:pathLst>
              <a:path w="81760" h="61912" extrusionOk="0">
                <a:moveTo>
                  <a:pt x="1" y="1"/>
                </a:moveTo>
                <a:lnTo>
                  <a:pt x="1" y="61912"/>
                </a:lnTo>
                <a:lnTo>
                  <a:pt x="81759" y="61912"/>
                </a:lnTo>
                <a:lnTo>
                  <a:pt x="8175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472466" y="3906098"/>
            <a:ext cx="829538" cy="1299999"/>
          </a:xfrm>
          <a:custGeom>
            <a:avLst/>
            <a:gdLst/>
            <a:ahLst/>
            <a:cxnLst/>
            <a:rect l="l" t="t" r="r" b="b"/>
            <a:pathLst>
              <a:path w="52938" h="82961" extrusionOk="0">
                <a:moveTo>
                  <a:pt x="0" y="1"/>
                </a:moveTo>
                <a:lnTo>
                  <a:pt x="0" y="82960"/>
                </a:lnTo>
                <a:lnTo>
                  <a:pt x="52938" y="82960"/>
                </a:lnTo>
                <a:lnTo>
                  <a:pt x="52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8916240" y="3272136"/>
            <a:ext cx="4900" cy="3518"/>
          </a:xfrm>
          <a:custGeom>
            <a:avLst/>
            <a:gdLst/>
            <a:ahLst/>
            <a:cxnLst/>
            <a:rect l="l" t="t" r="r" b="b"/>
            <a:pathLst>
              <a:path w="234" h="168" extrusionOk="0">
                <a:moveTo>
                  <a:pt x="134" y="167"/>
                </a:moveTo>
                <a:cubicBezTo>
                  <a:pt x="167" y="167"/>
                  <a:pt x="234" y="34"/>
                  <a:pt x="134" y="0"/>
                </a:cubicBezTo>
                <a:cubicBezTo>
                  <a:pt x="67" y="34"/>
                  <a:pt x="0" y="167"/>
                  <a:pt x="134" y="167"/>
                </a:cubicBezTo>
                <a:close/>
              </a:path>
            </a:pathLst>
          </a:custGeom>
          <a:solidFill>
            <a:srgbClr val="EAEE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8919025" y="3461406"/>
            <a:ext cx="3518" cy="6994"/>
          </a:xfrm>
          <a:custGeom>
            <a:avLst/>
            <a:gdLst/>
            <a:ahLst/>
            <a:cxnLst/>
            <a:rect l="l" t="t" r="r" b="b"/>
            <a:pathLst>
              <a:path w="168" h="334" extrusionOk="0">
                <a:moveTo>
                  <a:pt x="101" y="267"/>
                </a:moveTo>
                <a:cubicBezTo>
                  <a:pt x="167" y="234"/>
                  <a:pt x="67" y="0"/>
                  <a:pt x="1" y="100"/>
                </a:cubicBezTo>
                <a:cubicBezTo>
                  <a:pt x="1" y="134"/>
                  <a:pt x="67" y="334"/>
                  <a:pt x="101" y="267"/>
                </a:cubicBezTo>
                <a:close/>
              </a:path>
            </a:pathLst>
          </a:custGeom>
          <a:solidFill>
            <a:srgbClr val="EAEE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481328" y="2991966"/>
            <a:ext cx="194100" cy="3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980998" y="3466652"/>
            <a:ext cx="148200" cy="3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4"/>
          <p:cNvGrpSpPr/>
          <p:nvPr/>
        </p:nvGrpSpPr>
        <p:grpSpPr>
          <a:xfrm>
            <a:off x="550868" y="3984359"/>
            <a:ext cx="672662" cy="1140507"/>
            <a:chOff x="592966" y="3748067"/>
            <a:chExt cx="844629" cy="1432078"/>
          </a:xfrm>
        </p:grpSpPr>
        <p:sp>
          <p:nvSpPr>
            <p:cNvPr id="102" name="Google Shape;102;p14"/>
            <p:cNvSpPr/>
            <p:nvPr/>
          </p:nvSpPr>
          <p:spPr>
            <a:xfrm>
              <a:off x="1224278" y="374806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224278" y="3896883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1224278" y="4045700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224278" y="419384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1224278" y="4342663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1224278" y="4491479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224278" y="4639626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224278" y="4788442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1224278" y="4937259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224278" y="5085406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908616" y="3751555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908616" y="3900371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08616" y="4049187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908616" y="419733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908616" y="4346150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908616" y="4494967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908616" y="464311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908616" y="4791930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908616" y="4940746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908616" y="5088893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592966" y="3751555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592966" y="3900371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592966" y="4049187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592966" y="419733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592966" y="4346150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592966" y="4494967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592966" y="464311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92966" y="4791930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592966" y="4940746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592966" y="5088893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14"/>
          <p:cNvGrpSpPr/>
          <p:nvPr/>
        </p:nvGrpSpPr>
        <p:grpSpPr>
          <a:xfrm>
            <a:off x="1320522" y="4263796"/>
            <a:ext cx="548454" cy="672662"/>
            <a:chOff x="2332528" y="4098942"/>
            <a:chExt cx="688667" cy="844629"/>
          </a:xfrm>
        </p:grpSpPr>
        <p:sp>
          <p:nvSpPr>
            <p:cNvPr id="133" name="Google Shape;133;p14"/>
            <p:cNvSpPr/>
            <p:nvPr/>
          </p:nvSpPr>
          <p:spPr>
            <a:xfrm rot="-5400000">
              <a:off x="2271161" y="4160308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 rot="-5400000">
              <a:off x="2419643" y="415997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 rot="-5400000">
              <a:off x="2568459" y="415997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 rot="-5400000">
              <a:off x="2716941" y="4160308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 rot="-5400000">
              <a:off x="2865422" y="4159974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2274649" y="4475971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2423131" y="447563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-5400000">
              <a:off x="2571947" y="447563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 rot="-5400000">
              <a:off x="2720428" y="4475971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2868910" y="447563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 rot="-5400000">
              <a:off x="2274649" y="4791621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 rot="-5400000">
              <a:off x="2423131" y="479128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 rot="-5400000">
              <a:off x="2571947" y="479128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 rot="-5400000">
              <a:off x="2720428" y="4791621"/>
              <a:ext cx="213316" cy="90584"/>
            </a:xfrm>
            <a:custGeom>
              <a:avLst/>
              <a:gdLst/>
              <a:ahLst/>
              <a:cxnLst/>
              <a:rect l="l" t="t" r="r" b="b"/>
              <a:pathLst>
                <a:path w="10842" h="4604" extrusionOk="0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 rot="-5400000">
              <a:off x="2868910" y="4791287"/>
              <a:ext cx="213316" cy="91253"/>
            </a:xfrm>
            <a:custGeom>
              <a:avLst/>
              <a:gdLst/>
              <a:ahLst/>
              <a:cxnLst/>
              <a:rect l="l" t="t" r="r" b="b"/>
              <a:pathLst>
                <a:path w="10842" h="4638" extrusionOk="0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4"/>
          <p:cNvSpPr/>
          <p:nvPr/>
        </p:nvSpPr>
        <p:spPr>
          <a:xfrm rot="-2345834">
            <a:off x="804746" y="2884689"/>
            <a:ext cx="548493" cy="518969"/>
          </a:xfrm>
          <a:custGeom>
            <a:avLst/>
            <a:gdLst/>
            <a:ahLst/>
            <a:cxnLst/>
            <a:rect l="l" t="t" r="r" b="b"/>
            <a:pathLst>
              <a:path w="11091" h="10494" extrusionOk="0">
                <a:moveTo>
                  <a:pt x="8161" y="1"/>
                </a:moveTo>
                <a:cubicBezTo>
                  <a:pt x="6952" y="1"/>
                  <a:pt x="5710" y="325"/>
                  <a:pt x="4597" y="789"/>
                </a:cubicBezTo>
                <a:cubicBezTo>
                  <a:pt x="3536" y="1239"/>
                  <a:pt x="2508" y="1850"/>
                  <a:pt x="1800" y="2814"/>
                </a:cubicBezTo>
                <a:cubicBezTo>
                  <a:pt x="1190" y="3714"/>
                  <a:pt x="965" y="5097"/>
                  <a:pt x="1672" y="6061"/>
                </a:cubicBezTo>
                <a:cubicBezTo>
                  <a:pt x="1897" y="6382"/>
                  <a:pt x="2218" y="6704"/>
                  <a:pt x="2122" y="7057"/>
                </a:cubicBezTo>
                <a:cubicBezTo>
                  <a:pt x="2058" y="7636"/>
                  <a:pt x="1318" y="7700"/>
                  <a:pt x="868" y="7990"/>
                </a:cubicBezTo>
                <a:cubicBezTo>
                  <a:pt x="0" y="8504"/>
                  <a:pt x="129" y="9822"/>
                  <a:pt x="836" y="10336"/>
                </a:cubicBezTo>
                <a:cubicBezTo>
                  <a:pt x="1054" y="10449"/>
                  <a:pt x="1311" y="10493"/>
                  <a:pt x="1587" y="10493"/>
                </a:cubicBezTo>
                <a:cubicBezTo>
                  <a:pt x="2409" y="10493"/>
                  <a:pt x="3401" y="10103"/>
                  <a:pt x="4051" y="9983"/>
                </a:cubicBezTo>
                <a:cubicBezTo>
                  <a:pt x="4436" y="9918"/>
                  <a:pt x="4822" y="9822"/>
                  <a:pt x="5111" y="9597"/>
                </a:cubicBezTo>
                <a:cubicBezTo>
                  <a:pt x="5401" y="9340"/>
                  <a:pt x="5561" y="8890"/>
                  <a:pt x="5304" y="8568"/>
                </a:cubicBezTo>
                <a:cubicBezTo>
                  <a:pt x="4983" y="8150"/>
                  <a:pt x="4147" y="8215"/>
                  <a:pt x="4018" y="7700"/>
                </a:cubicBezTo>
                <a:cubicBezTo>
                  <a:pt x="3954" y="7379"/>
                  <a:pt x="4308" y="7057"/>
                  <a:pt x="4629" y="7025"/>
                </a:cubicBezTo>
                <a:cubicBezTo>
                  <a:pt x="4688" y="7013"/>
                  <a:pt x="4747" y="7008"/>
                  <a:pt x="4806" y="7008"/>
                </a:cubicBezTo>
                <a:cubicBezTo>
                  <a:pt x="5069" y="7008"/>
                  <a:pt x="5331" y="7113"/>
                  <a:pt x="5594" y="7218"/>
                </a:cubicBezTo>
                <a:cubicBezTo>
                  <a:pt x="6380" y="7510"/>
                  <a:pt x="7229" y="7645"/>
                  <a:pt x="8064" y="7645"/>
                </a:cubicBezTo>
                <a:cubicBezTo>
                  <a:pt x="8424" y="7645"/>
                  <a:pt x="8781" y="7620"/>
                  <a:pt x="9129" y="7572"/>
                </a:cubicBezTo>
                <a:cubicBezTo>
                  <a:pt x="9612" y="7507"/>
                  <a:pt x="10126" y="7347"/>
                  <a:pt x="10254" y="6897"/>
                </a:cubicBezTo>
                <a:cubicBezTo>
                  <a:pt x="10447" y="6254"/>
                  <a:pt x="9676" y="5675"/>
                  <a:pt x="9194" y="5418"/>
                </a:cubicBezTo>
                <a:cubicBezTo>
                  <a:pt x="8969" y="5257"/>
                  <a:pt x="8776" y="5032"/>
                  <a:pt x="8647" y="4775"/>
                </a:cubicBezTo>
                <a:cubicBezTo>
                  <a:pt x="8390" y="4036"/>
                  <a:pt x="9001" y="3682"/>
                  <a:pt x="9483" y="3329"/>
                </a:cubicBezTo>
                <a:cubicBezTo>
                  <a:pt x="10126" y="2846"/>
                  <a:pt x="10640" y="2204"/>
                  <a:pt x="10962" y="1432"/>
                </a:cubicBezTo>
                <a:cubicBezTo>
                  <a:pt x="11026" y="1239"/>
                  <a:pt x="11090" y="1014"/>
                  <a:pt x="11026" y="853"/>
                </a:cubicBezTo>
                <a:cubicBezTo>
                  <a:pt x="10962" y="757"/>
                  <a:pt x="10801" y="661"/>
                  <a:pt x="10705" y="596"/>
                </a:cubicBezTo>
                <a:cubicBezTo>
                  <a:pt x="9916" y="175"/>
                  <a:pt x="9047" y="1"/>
                  <a:pt x="816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" name="Google Shape;149;p14"/>
          <p:cNvGrpSpPr/>
          <p:nvPr/>
        </p:nvGrpSpPr>
        <p:grpSpPr>
          <a:xfrm flipH="1">
            <a:off x="4212278" y="-1003110"/>
            <a:ext cx="1947310" cy="1947310"/>
            <a:chOff x="624503" y="61115"/>
            <a:chExt cx="1947310" cy="1947310"/>
          </a:xfrm>
        </p:grpSpPr>
        <p:sp>
          <p:nvSpPr>
            <p:cNvPr id="150" name="Google Shape;150;p14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 txBox="1">
            <a:spLocks noGrp="1"/>
          </p:cNvSpPr>
          <p:nvPr>
            <p:ph type="subTitle" idx="1"/>
          </p:nvPr>
        </p:nvSpPr>
        <p:spPr>
          <a:xfrm>
            <a:off x="3071875" y="2962350"/>
            <a:ext cx="3036000" cy="10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4"/>
          <p:cNvSpPr/>
          <p:nvPr/>
        </p:nvSpPr>
        <p:spPr>
          <a:xfrm>
            <a:off x="416979" y="558802"/>
            <a:ext cx="1324034" cy="2462672"/>
          </a:xfrm>
          <a:custGeom>
            <a:avLst/>
            <a:gdLst/>
            <a:ahLst/>
            <a:cxnLst/>
            <a:rect l="l" t="t" r="r" b="b"/>
            <a:pathLst>
              <a:path w="27870" h="28140" extrusionOk="0">
                <a:moveTo>
                  <a:pt x="23538" y="1"/>
                </a:moveTo>
                <a:cubicBezTo>
                  <a:pt x="22678" y="1"/>
                  <a:pt x="21810" y="97"/>
                  <a:pt x="20959" y="242"/>
                </a:cubicBezTo>
                <a:cubicBezTo>
                  <a:pt x="19576" y="467"/>
                  <a:pt x="18162" y="917"/>
                  <a:pt x="17005" y="1752"/>
                </a:cubicBezTo>
                <a:cubicBezTo>
                  <a:pt x="15623" y="2813"/>
                  <a:pt x="14755" y="4324"/>
                  <a:pt x="13662" y="5642"/>
                </a:cubicBezTo>
                <a:cubicBezTo>
                  <a:pt x="12670" y="6838"/>
                  <a:pt x="11256" y="7927"/>
                  <a:pt x="9754" y="7927"/>
                </a:cubicBezTo>
                <a:cubicBezTo>
                  <a:pt x="9600" y="7927"/>
                  <a:pt x="9445" y="7916"/>
                  <a:pt x="9290" y="7892"/>
                </a:cubicBezTo>
                <a:cubicBezTo>
                  <a:pt x="8679" y="7828"/>
                  <a:pt x="8069" y="7538"/>
                  <a:pt x="7458" y="7506"/>
                </a:cubicBezTo>
                <a:cubicBezTo>
                  <a:pt x="7372" y="7498"/>
                  <a:pt x="7286" y="7494"/>
                  <a:pt x="7201" y="7494"/>
                </a:cubicBezTo>
                <a:cubicBezTo>
                  <a:pt x="6301" y="7494"/>
                  <a:pt x="5460" y="7942"/>
                  <a:pt x="4726" y="8471"/>
                </a:cubicBezTo>
                <a:cubicBezTo>
                  <a:pt x="2958" y="9724"/>
                  <a:pt x="1608" y="11524"/>
                  <a:pt x="740" y="13517"/>
                </a:cubicBezTo>
                <a:cubicBezTo>
                  <a:pt x="322" y="14578"/>
                  <a:pt x="0" y="15639"/>
                  <a:pt x="65" y="16796"/>
                </a:cubicBezTo>
                <a:cubicBezTo>
                  <a:pt x="225" y="19368"/>
                  <a:pt x="2315" y="21328"/>
                  <a:pt x="4308" y="22968"/>
                </a:cubicBezTo>
                <a:cubicBezTo>
                  <a:pt x="3665" y="23386"/>
                  <a:pt x="2926" y="23707"/>
                  <a:pt x="2283" y="24093"/>
                </a:cubicBezTo>
                <a:cubicBezTo>
                  <a:pt x="1125" y="24832"/>
                  <a:pt x="193" y="26472"/>
                  <a:pt x="1447" y="27597"/>
                </a:cubicBezTo>
                <a:cubicBezTo>
                  <a:pt x="1906" y="28008"/>
                  <a:pt x="2615" y="28139"/>
                  <a:pt x="3346" y="28139"/>
                </a:cubicBezTo>
                <a:cubicBezTo>
                  <a:pt x="4100" y="28139"/>
                  <a:pt x="4878" y="28000"/>
                  <a:pt x="5433" y="27886"/>
                </a:cubicBezTo>
                <a:cubicBezTo>
                  <a:pt x="5819" y="27789"/>
                  <a:pt x="6236" y="27661"/>
                  <a:pt x="6429" y="27307"/>
                </a:cubicBezTo>
                <a:cubicBezTo>
                  <a:pt x="6494" y="27114"/>
                  <a:pt x="6494" y="26954"/>
                  <a:pt x="6590" y="26761"/>
                </a:cubicBezTo>
                <a:cubicBezTo>
                  <a:pt x="6783" y="26182"/>
                  <a:pt x="7426" y="25797"/>
                  <a:pt x="8037" y="25668"/>
                </a:cubicBezTo>
                <a:cubicBezTo>
                  <a:pt x="8647" y="25539"/>
                  <a:pt x="9290" y="25572"/>
                  <a:pt x="9933" y="25539"/>
                </a:cubicBezTo>
                <a:cubicBezTo>
                  <a:pt x="11572" y="25411"/>
                  <a:pt x="13148" y="24639"/>
                  <a:pt x="14208" y="23418"/>
                </a:cubicBezTo>
                <a:cubicBezTo>
                  <a:pt x="15012" y="22518"/>
                  <a:pt x="15558" y="21296"/>
                  <a:pt x="15173" y="20171"/>
                </a:cubicBezTo>
                <a:cubicBezTo>
                  <a:pt x="14948" y="19400"/>
                  <a:pt x="14337" y="18757"/>
                  <a:pt x="14337" y="17953"/>
                </a:cubicBezTo>
                <a:cubicBezTo>
                  <a:pt x="14337" y="17118"/>
                  <a:pt x="15012" y="16378"/>
                  <a:pt x="15783" y="16057"/>
                </a:cubicBezTo>
                <a:cubicBezTo>
                  <a:pt x="16555" y="15735"/>
                  <a:pt x="17391" y="15735"/>
                  <a:pt x="18226" y="15671"/>
                </a:cubicBezTo>
                <a:cubicBezTo>
                  <a:pt x="19834" y="15542"/>
                  <a:pt x="21441" y="15221"/>
                  <a:pt x="23016" y="14739"/>
                </a:cubicBezTo>
                <a:cubicBezTo>
                  <a:pt x="23466" y="14578"/>
                  <a:pt x="23948" y="14385"/>
                  <a:pt x="24302" y="14064"/>
                </a:cubicBezTo>
                <a:cubicBezTo>
                  <a:pt x="24655" y="13742"/>
                  <a:pt x="24880" y="13164"/>
                  <a:pt x="24655" y="12714"/>
                </a:cubicBezTo>
                <a:cubicBezTo>
                  <a:pt x="24495" y="12328"/>
                  <a:pt x="24077" y="12135"/>
                  <a:pt x="23659" y="11910"/>
                </a:cubicBezTo>
                <a:cubicBezTo>
                  <a:pt x="22887" y="11557"/>
                  <a:pt x="22084" y="11203"/>
                  <a:pt x="21344" y="10849"/>
                </a:cubicBezTo>
                <a:cubicBezTo>
                  <a:pt x="20926" y="10689"/>
                  <a:pt x="20476" y="10464"/>
                  <a:pt x="20284" y="10078"/>
                </a:cubicBezTo>
                <a:cubicBezTo>
                  <a:pt x="19930" y="9435"/>
                  <a:pt x="20380" y="8631"/>
                  <a:pt x="20894" y="8085"/>
                </a:cubicBezTo>
                <a:cubicBezTo>
                  <a:pt x="22855" y="6124"/>
                  <a:pt x="26070" y="5513"/>
                  <a:pt x="27484" y="3103"/>
                </a:cubicBezTo>
                <a:cubicBezTo>
                  <a:pt x="27709" y="2717"/>
                  <a:pt x="27870" y="2267"/>
                  <a:pt x="27805" y="1849"/>
                </a:cubicBezTo>
                <a:cubicBezTo>
                  <a:pt x="27677" y="1077"/>
                  <a:pt x="26841" y="595"/>
                  <a:pt x="26070" y="338"/>
                </a:cubicBezTo>
                <a:cubicBezTo>
                  <a:pt x="25250" y="97"/>
                  <a:pt x="24398" y="1"/>
                  <a:pt x="235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ctrTitle"/>
          </p:nvPr>
        </p:nvSpPr>
        <p:spPr>
          <a:xfrm>
            <a:off x="1122900" y="1100250"/>
            <a:ext cx="6898200" cy="182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/>
          <p:nvPr/>
        </p:nvSpPr>
        <p:spPr>
          <a:xfrm flipH="1">
            <a:off x="7229646" y="1197250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"/>
          <p:cNvSpPr/>
          <p:nvPr/>
        </p:nvSpPr>
        <p:spPr>
          <a:xfrm flipH="1">
            <a:off x="-208709" y="3835525"/>
            <a:ext cx="9561417" cy="2067175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7271739" y="3298771"/>
            <a:ext cx="254570" cy="254591"/>
          </a:xfrm>
          <a:custGeom>
            <a:avLst/>
            <a:gdLst/>
            <a:ahLst/>
            <a:cxnLst/>
            <a:rect l="l" t="t" r="r" b="b"/>
            <a:pathLst>
              <a:path w="12176" h="12177" extrusionOk="0">
                <a:moveTo>
                  <a:pt x="6105" y="1"/>
                </a:moveTo>
                <a:cubicBezTo>
                  <a:pt x="2736" y="1"/>
                  <a:pt x="0" y="2736"/>
                  <a:pt x="0" y="6072"/>
                </a:cubicBezTo>
                <a:cubicBezTo>
                  <a:pt x="0" y="9441"/>
                  <a:pt x="2736" y="12176"/>
                  <a:pt x="6105" y="12176"/>
                </a:cubicBezTo>
                <a:cubicBezTo>
                  <a:pt x="9474" y="12176"/>
                  <a:pt x="12176" y="9441"/>
                  <a:pt x="12176" y="6072"/>
                </a:cubicBezTo>
                <a:cubicBezTo>
                  <a:pt x="12176" y="2736"/>
                  <a:pt x="9474" y="1"/>
                  <a:pt x="61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 flipH="1">
            <a:off x="4534684" y="19809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 flipH="1">
            <a:off x="171709" y="2398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5" name="Google Shape;195;p15"/>
          <p:cNvCxnSpPr/>
          <p:nvPr/>
        </p:nvCxnSpPr>
        <p:spPr>
          <a:xfrm>
            <a:off x="3087925" y="2541875"/>
            <a:ext cx="0" cy="593700"/>
          </a:xfrm>
          <a:prstGeom prst="straightConnector1">
            <a:avLst/>
          </a:prstGeom>
          <a:noFill/>
          <a:ln w="762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15"/>
          <p:cNvCxnSpPr/>
          <p:nvPr/>
        </p:nvCxnSpPr>
        <p:spPr>
          <a:xfrm>
            <a:off x="1981225" y="2541875"/>
            <a:ext cx="0" cy="593700"/>
          </a:xfrm>
          <a:prstGeom prst="straightConnector1">
            <a:avLst/>
          </a:prstGeom>
          <a:noFill/>
          <a:ln w="762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15"/>
          <p:cNvSpPr txBox="1">
            <a:spLocks noGrp="1"/>
          </p:cNvSpPr>
          <p:nvPr>
            <p:ph type="title"/>
          </p:nvPr>
        </p:nvSpPr>
        <p:spPr>
          <a:xfrm flipH="1">
            <a:off x="734276" y="720000"/>
            <a:ext cx="3600600" cy="16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981224" y="2338500"/>
            <a:ext cx="11067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9" name="Google Shape;199;p15"/>
          <p:cNvSpPr txBox="1">
            <a:spLocks noGrp="1"/>
          </p:cNvSpPr>
          <p:nvPr>
            <p:ph type="subTitle" idx="1"/>
          </p:nvPr>
        </p:nvSpPr>
        <p:spPr>
          <a:xfrm flipH="1">
            <a:off x="1162274" y="3434200"/>
            <a:ext cx="27447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/>
          <p:nvPr/>
        </p:nvSpPr>
        <p:spPr>
          <a:xfrm flipH="1">
            <a:off x="-560991" y="4085025"/>
            <a:ext cx="12182784" cy="2559993"/>
          </a:xfrm>
          <a:custGeom>
            <a:avLst/>
            <a:gdLst/>
            <a:ahLst/>
            <a:cxnLst/>
            <a:rect l="l" t="t" r="r" b="b"/>
            <a:pathLst>
              <a:path w="296346" h="185776" extrusionOk="0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-1848750" y="-136525"/>
            <a:ext cx="7188922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6"/>
          <p:cNvSpPr/>
          <p:nvPr/>
        </p:nvSpPr>
        <p:spPr>
          <a:xfrm flipH="1">
            <a:off x="5465684" y="13571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6"/>
          <p:cNvSpPr/>
          <p:nvPr/>
        </p:nvSpPr>
        <p:spPr>
          <a:xfrm flipH="1">
            <a:off x="7452946" y="28807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6"/>
          <p:cNvSpPr txBox="1">
            <a:spLocks noGrp="1"/>
          </p:cNvSpPr>
          <p:nvPr>
            <p:ph type="body" idx="1"/>
          </p:nvPr>
        </p:nvSpPr>
        <p:spPr>
          <a:xfrm>
            <a:off x="540000" y="1204800"/>
            <a:ext cx="7647900" cy="3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/>
          <p:nvPr/>
        </p:nvSpPr>
        <p:spPr>
          <a:xfrm flipH="1">
            <a:off x="5415881" y="-302775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-2064134" y="3471900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539991" y="39156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2052591" y="188675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212;p17"/>
          <p:cNvGrpSpPr/>
          <p:nvPr/>
        </p:nvGrpSpPr>
        <p:grpSpPr>
          <a:xfrm>
            <a:off x="-973660" y="719990"/>
            <a:ext cx="1947310" cy="1947310"/>
            <a:chOff x="624503" y="61115"/>
            <a:chExt cx="1947310" cy="1947310"/>
          </a:xfrm>
        </p:grpSpPr>
        <p:sp>
          <p:nvSpPr>
            <p:cNvPr id="213" name="Google Shape;213;p17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17"/>
          <p:cNvSpPr txBox="1">
            <a:spLocks noGrp="1"/>
          </p:cNvSpPr>
          <p:nvPr>
            <p:ph type="subTitle" idx="1"/>
          </p:nvPr>
        </p:nvSpPr>
        <p:spPr>
          <a:xfrm>
            <a:off x="2302367" y="2075000"/>
            <a:ext cx="14403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7"/>
          <p:cNvSpPr txBox="1">
            <a:spLocks noGrp="1"/>
          </p:cNvSpPr>
          <p:nvPr>
            <p:ph type="subTitle" idx="2"/>
          </p:nvPr>
        </p:nvSpPr>
        <p:spPr>
          <a:xfrm>
            <a:off x="5319600" y="2075000"/>
            <a:ext cx="14403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7"/>
          <p:cNvSpPr txBox="1">
            <a:spLocks noGrp="1"/>
          </p:cNvSpPr>
          <p:nvPr>
            <p:ph type="subTitle" idx="3"/>
          </p:nvPr>
        </p:nvSpPr>
        <p:spPr>
          <a:xfrm>
            <a:off x="1656000" y="2806950"/>
            <a:ext cx="22272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3" name="Google Shape;253;p17"/>
          <p:cNvSpPr txBox="1">
            <a:spLocks noGrp="1"/>
          </p:cNvSpPr>
          <p:nvPr>
            <p:ph type="subTitle" idx="4"/>
          </p:nvPr>
        </p:nvSpPr>
        <p:spPr>
          <a:xfrm>
            <a:off x="5142750" y="2806950"/>
            <a:ext cx="22272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/>
          <p:nvPr/>
        </p:nvSpPr>
        <p:spPr>
          <a:xfrm flipH="1">
            <a:off x="-2846295" y="3655075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106863" y="3750263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 flipH="1">
            <a:off x="2805800" y="3428571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3757175" y="40602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 txBox="1">
            <a:spLocks noGrp="1"/>
          </p:cNvSpPr>
          <p:nvPr>
            <p:ph type="body" idx="1"/>
          </p:nvPr>
        </p:nvSpPr>
        <p:spPr>
          <a:xfrm>
            <a:off x="540000" y="1615100"/>
            <a:ext cx="4635900" cy="26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Google Shape;262;p1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/>
          <p:nvPr/>
        </p:nvSpPr>
        <p:spPr>
          <a:xfrm>
            <a:off x="-208709" y="3835525"/>
            <a:ext cx="9561417" cy="2067175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3153932" y="3298771"/>
            <a:ext cx="254570" cy="254591"/>
          </a:xfrm>
          <a:custGeom>
            <a:avLst/>
            <a:gdLst/>
            <a:ahLst/>
            <a:cxnLst/>
            <a:rect l="l" t="t" r="r" b="b"/>
            <a:pathLst>
              <a:path w="12176" h="12177" extrusionOk="0">
                <a:moveTo>
                  <a:pt x="6105" y="1"/>
                </a:moveTo>
                <a:cubicBezTo>
                  <a:pt x="2736" y="1"/>
                  <a:pt x="0" y="2736"/>
                  <a:pt x="0" y="6072"/>
                </a:cubicBezTo>
                <a:cubicBezTo>
                  <a:pt x="0" y="9441"/>
                  <a:pt x="2736" y="12176"/>
                  <a:pt x="6105" y="12176"/>
                </a:cubicBezTo>
                <a:cubicBezTo>
                  <a:pt x="9474" y="12176"/>
                  <a:pt x="12176" y="9441"/>
                  <a:pt x="12176" y="6072"/>
                </a:cubicBezTo>
                <a:cubicBezTo>
                  <a:pt x="12176" y="2736"/>
                  <a:pt x="9474" y="1"/>
                  <a:pt x="61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296654" y="1197250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1"/>
          <p:cNvSpPr/>
          <p:nvPr/>
        </p:nvSpPr>
        <p:spPr>
          <a:xfrm>
            <a:off x="3728641" y="19809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8091616" y="2398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1" name="Google Shape;271;p21"/>
          <p:cNvCxnSpPr/>
          <p:nvPr/>
        </p:nvCxnSpPr>
        <p:spPr>
          <a:xfrm>
            <a:off x="7162775" y="2541875"/>
            <a:ext cx="0" cy="593700"/>
          </a:xfrm>
          <a:prstGeom prst="straightConnector1">
            <a:avLst/>
          </a:prstGeom>
          <a:noFill/>
          <a:ln w="762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21"/>
          <p:cNvCxnSpPr/>
          <p:nvPr/>
        </p:nvCxnSpPr>
        <p:spPr>
          <a:xfrm>
            <a:off x="6056075" y="2541875"/>
            <a:ext cx="0" cy="593700"/>
          </a:xfrm>
          <a:prstGeom prst="straightConnector1">
            <a:avLst/>
          </a:prstGeom>
          <a:noFill/>
          <a:ln w="762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21"/>
          <p:cNvSpPr txBox="1">
            <a:spLocks noGrp="1"/>
          </p:cNvSpPr>
          <p:nvPr>
            <p:ph type="title"/>
          </p:nvPr>
        </p:nvSpPr>
        <p:spPr>
          <a:xfrm>
            <a:off x="4572000" y="720000"/>
            <a:ext cx="4068000" cy="16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1"/>
          <p:cNvSpPr txBox="1">
            <a:spLocks noGrp="1"/>
          </p:cNvSpPr>
          <p:nvPr>
            <p:ph type="title" idx="2" hasCustomPrompt="1"/>
          </p:nvPr>
        </p:nvSpPr>
        <p:spPr>
          <a:xfrm>
            <a:off x="6052684" y="2338500"/>
            <a:ext cx="11067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75" name="Google Shape;275;p21"/>
          <p:cNvSpPr txBox="1">
            <a:spLocks noGrp="1"/>
          </p:cNvSpPr>
          <p:nvPr>
            <p:ph type="subTitle" idx="1"/>
          </p:nvPr>
        </p:nvSpPr>
        <p:spPr>
          <a:xfrm>
            <a:off x="5237026" y="3434200"/>
            <a:ext cx="27447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2"/>
          <p:cNvSpPr/>
          <p:nvPr/>
        </p:nvSpPr>
        <p:spPr>
          <a:xfrm rot="10800000" flipH="1">
            <a:off x="-1239076" y="3384833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2"/>
          <p:cNvSpPr/>
          <p:nvPr/>
        </p:nvSpPr>
        <p:spPr>
          <a:xfrm rot="10800000">
            <a:off x="-2826134" y="-672788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22"/>
          <p:cNvGrpSpPr/>
          <p:nvPr/>
        </p:nvGrpSpPr>
        <p:grpSpPr>
          <a:xfrm>
            <a:off x="7841162" y="4236890"/>
            <a:ext cx="1947310" cy="1947310"/>
            <a:chOff x="624503" y="61115"/>
            <a:chExt cx="1947310" cy="1947310"/>
          </a:xfrm>
        </p:grpSpPr>
        <p:sp>
          <p:nvSpPr>
            <p:cNvPr id="281" name="Google Shape;281;p22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3"/>
          <p:cNvSpPr txBox="1">
            <a:spLocks noGrp="1"/>
          </p:cNvSpPr>
          <p:nvPr>
            <p:ph type="subTitle" idx="1"/>
          </p:nvPr>
        </p:nvSpPr>
        <p:spPr>
          <a:xfrm>
            <a:off x="2534850" y="3408762"/>
            <a:ext cx="40743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3"/>
          <p:cNvSpPr txBox="1">
            <a:spLocks noGrp="1"/>
          </p:cNvSpPr>
          <p:nvPr>
            <p:ph type="title" hasCustomPrompt="1"/>
          </p:nvPr>
        </p:nvSpPr>
        <p:spPr>
          <a:xfrm>
            <a:off x="814500" y="1850462"/>
            <a:ext cx="7515000" cy="14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0" name="Google Shape;320;p23"/>
          <p:cNvSpPr/>
          <p:nvPr/>
        </p:nvSpPr>
        <p:spPr>
          <a:xfrm rot="10800000" flipH="1">
            <a:off x="-2064134" y="-531375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3"/>
          <p:cNvSpPr/>
          <p:nvPr/>
        </p:nvSpPr>
        <p:spPr>
          <a:xfrm rot="10800000" flipH="1">
            <a:off x="-1391476" y="3190396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3"/>
          <p:cNvSpPr/>
          <p:nvPr/>
        </p:nvSpPr>
        <p:spPr>
          <a:xfrm flipH="1">
            <a:off x="1323959" y="80723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3"/>
          <p:cNvSpPr/>
          <p:nvPr/>
        </p:nvSpPr>
        <p:spPr>
          <a:xfrm flipH="1">
            <a:off x="6210734" y="4633776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23"/>
          <p:cNvGrpSpPr/>
          <p:nvPr/>
        </p:nvGrpSpPr>
        <p:grpSpPr>
          <a:xfrm rot="10800000">
            <a:off x="8170350" y="2636251"/>
            <a:ext cx="1947310" cy="1947310"/>
            <a:chOff x="624503" y="61115"/>
            <a:chExt cx="1947310" cy="1947310"/>
          </a:xfrm>
        </p:grpSpPr>
        <p:sp>
          <p:nvSpPr>
            <p:cNvPr id="325" name="Google Shape;325;p23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bg>
      <p:bgPr>
        <a:solidFill>
          <a:schemeClr val="lt1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5"/>
          <p:cNvSpPr/>
          <p:nvPr/>
        </p:nvSpPr>
        <p:spPr>
          <a:xfrm>
            <a:off x="730800" y="-443801"/>
            <a:ext cx="7750517" cy="4621770"/>
          </a:xfrm>
          <a:custGeom>
            <a:avLst/>
            <a:gdLst/>
            <a:ahLst/>
            <a:cxnLst/>
            <a:rect l="l" t="t" r="r" b="b"/>
            <a:pathLst>
              <a:path w="232626" h="138719" extrusionOk="0">
                <a:moveTo>
                  <a:pt x="178563" y="0"/>
                </a:moveTo>
                <a:cubicBezTo>
                  <a:pt x="138666" y="0"/>
                  <a:pt x="85857" y="30804"/>
                  <a:pt x="53316" y="30804"/>
                </a:cubicBezTo>
                <a:cubicBezTo>
                  <a:pt x="51617" y="30804"/>
                  <a:pt x="49973" y="30720"/>
                  <a:pt x="48389" y="30543"/>
                </a:cubicBezTo>
                <a:cubicBezTo>
                  <a:pt x="46023" y="30280"/>
                  <a:pt x="43910" y="30163"/>
                  <a:pt x="42015" y="30163"/>
                </a:cubicBezTo>
                <a:cubicBezTo>
                  <a:pt x="28122" y="30163"/>
                  <a:pt x="26012" y="36445"/>
                  <a:pt x="22432" y="37161"/>
                </a:cubicBezTo>
                <a:cubicBezTo>
                  <a:pt x="16410" y="38382"/>
                  <a:pt x="12803" y="41556"/>
                  <a:pt x="10226" y="44648"/>
                </a:cubicBezTo>
                <a:cubicBezTo>
                  <a:pt x="2224" y="54249"/>
                  <a:pt x="0" y="65940"/>
                  <a:pt x="10985" y="74728"/>
                </a:cubicBezTo>
                <a:cubicBezTo>
                  <a:pt x="15189" y="78091"/>
                  <a:pt x="21292" y="81075"/>
                  <a:pt x="22215" y="85035"/>
                </a:cubicBezTo>
                <a:cubicBezTo>
                  <a:pt x="23082" y="88751"/>
                  <a:pt x="19122" y="92413"/>
                  <a:pt x="19963" y="96156"/>
                </a:cubicBezTo>
                <a:cubicBezTo>
                  <a:pt x="21130" y="101119"/>
                  <a:pt x="30433" y="104564"/>
                  <a:pt x="33688" y="109284"/>
                </a:cubicBezTo>
                <a:cubicBezTo>
                  <a:pt x="34990" y="111128"/>
                  <a:pt x="35288" y="113217"/>
                  <a:pt x="34556" y="115142"/>
                </a:cubicBezTo>
                <a:cubicBezTo>
                  <a:pt x="33390" y="118180"/>
                  <a:pt x="29809" y="120730"/>
                  <a:pt x="28209" y="123686"/>
                </a:cubicBezTo>
                <a:cubicBezTo>
                  <a:pt x="25659" y="128433"/>
                  <a:pt x="28589" y="132881"/>
                  <a:pt x="32657" y="137113"/>
                </a:cubicBezTo>
                <a:cubicBezTo>
                  <a:pt x="33200" y="137655"/>
                  <a:pt x="33769" y="138225"/>
                  <a:pt x="34773" y="138577"/>
                </a:cubicBezTo>
                <a:cubicBezTo>
                  <a:pt x="35008" y="138648"/>
                  <a:pt x="35283" y="138718"/>
                  <a:pt x="35547" y="138718"/>
                </a:cubicBezTo>
                <a:cubicBezTo>
                  <a:pt x="35588" y="138718"/>
                  <a:pt x="35628" y="138717"/>
                  <a:pt x="35668" y="138713"/>
                </a:cubicBezTo>
                <a:cubicBezTo>
                  <a:pt x="36265" y="138659"/>
                  <a:pt x="36590" y="138306"/>
                  <a:pt x="36672" y="137953"/>
                </a:cubicBezTo>
                <a:cubicBezTo>
                  <a:pt x="36916" y="137031"/>
                  <a:pt x="36346" y="136190"/>
                  <a:pt x="36183" y="135268"/>
                </a:cubicBezTo>
                <a:cubicBezTo>
                  <a:pt x="35993" y="134373"/>
                  <a:pt x="36075" y="133451"/>
                  <a:pt x="36346" y="132529"/>
                </a:cubicBezTo>
                <a:cubicBezTo>
                  <a:pt x="37404" y="129111"/>
                  <a:pt x="41961" y="126806"/>
                  <a:pt x="45107" y="123849"/>
                </a:cubicBezTo>
                <a:cubicBezTo>
                  <a:pt x="48823" y="120432"/>
                  <a:pt x="49962" y="116282"/>
                  <a:pt x="48281" y="112484"/>
                </a:cubicBezTo>
                <a:cubicBezTo>
                  <a:pt x="46572" y="108660"/>
                  <a:pt x="42178" y="105025"/>
                  <a:pt x="42883" y="101119"/>
                </a:cubicBezTo>
                <a:cubicBezTo>
                  <a:pt x="43534" y="97648"/>
                  <a:pt x="51969" y="100767"/>
                  <a:pt x="53136" y="97268"/>
                </a:cubicBezTo>
                <a:cubicBezTo>
                  <a:pt x="53605" y="95876"/>
                  <a:pt x="55836" y="90750"/>
                  <a:pt x="61131" y="90750"/>
                </a:cubicBezTo>
                <a:cubicBezTo>
                  <a:pt x="65334" y="90750"/>
                  <a:pt x="71466" y="93978"/>
                  <a:pt x="80178" y="104862"/>
                </a:cubicBezTo>
                <a:cubicBezTo>
                  <a:pt x="99979" y="129626"/>
                  <a:pt x="146198" y="131661"/>
                  <a:pt x="153304" y="131661"/>
                </a:cubicBezTo>
                <a:cubicBezTo>
                  <a:pt x="225508" y="131661"/>
                  <a:pt x="232614" y="88751"/>
                  <a:pt x="232614" y="84086"/>
                </a:cubicBezTo>
                <a:cubicBezTo>
                  <a:pt x="232626" y="18484"/>
                  <a:pt x="209468" y="0"/>
                  <a:pt x="1785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5"/>
          <p:cNvSpPr/>
          <p:nvPr/>
        </p:nvSpPr>
        <p:spPr>
          <a:xfrm>
            <a:off x="2444965" y="4605189"/>
            <a:ext cx="660340" cy="538318"/>
          </a:xfrm>
          <a:custGeom>
            <a:avLst/>
            <a:gdLst/>
            <a:ahLst/>
            <a:cxnLst/>
            <a:rect l="l" t="t" r="r" b="b"/>
            <a:pathLst>
              <a:path w="27253" h="22217" extrusionOk="0">
                <a:moveTo>
                  <a:pt x="9007" y="1"/>
                </a:moveTo>
                <a:lnTo>
                  <a:pt x="9073" y="9074"/>
                </a:lnTo>
                <a:lnTo>
                  <a:pt x="0" y="1"/>
                </a:lnTo>
                <a:lnTo>
                  <a:pt x="0" y="1"/>
                </a:lnTo>
                <a:lnTo>
                  <a:pt x="234" y="22216"/>
                </a:lnTo>
                <a:lnTo>
                  <a:pt x="27253" y="22216"/>
                </a:lnTo>
                <a:lnTo>
                  <a:pt x="27253" y="9274"/>
                </a:lnTo>
                <a:lnTo>
                  <a:pt x="17980" y="1"/>
                </a:lnTo>
                <a:lnTo>
                  <a:pt x="18046" y="9040"/>
                </a:lnTo>
                <a:lnTo>
                  <a:pt x="90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5"/>
          <p:cNvSpPr/>
          <p:nvPr/>
        </p:nvSpPr>
        <p:spPr>
          <a:xfrm>
            <a:off x="1425701" y="4154980"/>
            <a:ext cx="1125920" cy="988511"/>
          </a:xfrm>
          <a:custGeom>
            <a:avLst/>
            <a:gdLst/>
            <a:ahLst/>
            <a:cxnLst/>
            <a:rect l="l" t="t" r="r" b="b"/>
            <a:pathLst>
              <a:path w="46468" h="40797" extrusionOk="0">
                <a:moveTo>
                  <a:pt x="18014" y="1"/>
                </a:moveTo>
                <a:lnTo>
                  <a:pt x="18014" y="16145"/>
                </a:lnTo>
                <a:lnTo>
                  <a:pt x="15679" y="16145"/>
                </a:lnTo>
                <a:lnTo>
                  <a:pt x="15679" y="23617"/>
                </a:lnTo>
                <a:lnTo>
                  <a:pt x="1" y="23617"/>
                </a:lnTo>
                <a:lnTo>
                  <a:pt x="1" y="40796"/>
                </a:lnTo>
                <a:lnTo>
                  <a:pt x="46467" y="40796"/>
                </a:lnTo>
                <a:lnTo>
                  <a:pt x="46467" y="29655"/>
                </a:lnTo>
                <a:lnTo>
                  <a:pt x="31356" y="29655"/>
                </a:lnTo>
                <a:lnTo>
                  <a:pt x="31356" y="16145"/>
                </a:lnTo>
                <a:lnTo>
                  <a:pt x="21649" y="16145"/>
                </a:lnTo>
                <a:lnTo>
                  <a:pt x="216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5"/>
          <p:cNvSpPr/>
          <p:nvPr/>
        </p:nvSpPr>
        <p:spPr>
          <a:xfrm>
            <a:off x="7759325" y="36788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5"/>
          <p:cNvSpPr/>
          <p:nvPr/>
        </p:nvSpPr>
        <p:spPr>
          <a:xfrm>
            <a:off x="3439863" y="4154975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5"/>
          <p:cNvSpPr/>
          <p:nvPr/>
        </p:nvSpPr>
        <p:spPr>
          <a:xfrm flipH="1">
            <a:off x="261500" y="4971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9" name="Google Shape;369;p25"/>
          <p:cNvGrpSpPr/>
          <p:nvPr/>
        </p:nvGrpSpPr>
        <p:grpSpPr>
          <a:xfrm flipH="1">
            <a:off x="5532753" y="4357265"/>
            <a:ext cx="1947310" cy="1947310"/>
            <a:chOff x="624503" y="61115"/>
            <a:chExt cx="1947310" cy="1947310"/>
          </a:xfrm>
        </p:grpSpPr>
        <p:sp>
          <p:nvSpPr>
            <p:cNvPr id="370" name="Google Shape;370;p25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5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5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5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5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5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5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5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5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5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5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5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5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5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5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5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5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5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25"/>
          <p:cNvSpPr txBox="1">
            <a:spLocks noGrp="1"/>
          </p:cNvSpPr>
          <p:nvPr>
            <p:ph type="title"/>
          </p:nvPr>
        </p:nvSpPr>
        <p:spPr>
          <a:xfrm>
            <a:off x="3872700" y="2704675"/>
            <a:ext cx="360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2100" b="1"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5"/>
          <p:cNvSpPr txBox="1">
            <a:spLocks noGrp="1"/>
          </p:cNvSpPr>
          <p:nvPr>
            <p:ph type="subTitle" idx="1"/>
          </p:nvPr>
        </p:nvSpPr>
        <p:spPr>
          <a:xfrm>
            <a:off x="3486300" y="567600"/>
            <a:ext cx="4374900" cy="18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lt1"/>
        </a:soli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6"/>
          <p:cNvSpPr txBox="1">
            <a:spLocks noGrp="1"/>
          </p:cNvSpPr>
          <p:nvPr>
            <p:ph type="subTitle" idx="1"/>
          </p:nvPr>
        </p:nvSpPr>
        <p:spPr>
          <a:xfrm>
            <a:off x="408250" y="38113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26"/>
          <p:cNvSpPr txBox="1">
            <a:spLocks noGrp="1"/>
          </p:cNvSpPr>
          <p:nvPr>
            <p:ph type="subTitle" idx="2"/>
          </p:nvPr>
        </p:nvSpPr>
        <p:spPr>
          <a:xfrm>
            <a:off x="408250" y="22512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26"/>
          <p:cNvSpPr/>
          <p:nvPr/>
        </p:nvSpPr>
        <p:spPr>
          <a:xfrm rot="558209" flipH="1">
            <a:off x="-806164" y="-1681105"/>
            <a:ext cx="2057275" cy="4821459"/>
          </a:xfrm>
          <a:custGeom>
            <a:avLst/>
            <a:gdLst/>
            <a:ahLst/>
            <a:cxnLst/>
            <a:rect l="l" t="t" r="r" b="b"/>
            <a:pathLst>
              <a:path w="49036" h="125599" extrusionOk="0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6"/>
          <p:cNvSpPr/>
          <p:nvPr/>
        </p:nvSpPr>
        <p:spPr>
          <a:xfrm rot="558274" flipH="1">
            <a:off x="8435473" y="3254647"/>
            <a:ext cx="1354171" cy="3173560"/>
          </a:xfrm>
          <a:custGeom>
            <a:avLst/>
            <a:gdLst/>
            <a:ahLst/>
            <a:cxnLst/>
            <a:rect l="l" t="t" r="r" b="b"/>
            <a:pathLst>
              <a:path w="49036" h="125599" extrusionOk="0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6"/>
          <p:cNvSpPr/>
          <p:nvPr/>
        </p:nvSpPr>
        <p:spPr>
          <a:xfrm flipH="1">
            <a:off x="2741848" y="4672797"/>
            <a:ext cx="659802" cy="167000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6"/>
          <p:cNvSpPr/>
          <p:nvPr/>
        </p:nvSpPr>
        <p:spPr>
          <a:xfrm>
            <a:off x="5575075" y="4276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26"/>
          <p:cNvGrpSpPr/>
          <p:nvPr/>
        </p:nvGrpSpPr>
        <p:grpSpPr>
          <a:xfrm flipH="1">
            <a:off x="7396778" y="-646135"/>
            <a:ext cx="1947310" cy="1947310"/>
            <a:chOff x="624503" y="61115"/>
            <a:chExt cx="1947310" cy="1947310"/>
          </a:xfrm>
        </p:grpSpPr>
        <p:sp>
          <p:nvSpPr>
            <p:cNvPr id="416" name="Google Shape;416;p26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6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6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6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6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6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6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6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6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6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6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6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6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6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6"/>
          <p:cNvSpPr txBox="1">
            <a:spLocks noGrp="1"/>
          </p:cNvSpPr>
          <p:nvPr>
            <p:ph type="subTitle" idx="3"/>
          </p:nvPr>
        </p:nvSpPr>
        <p:spPr>
          <a:xfrm>
            <a:off x="625761" y="1887375"/>
            <a:ext cx="2159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26"/>
          <p:cNvSpPr txBox="1">
            <a:spLocks noGrp="1"/>
          </p:cNvSpPr>
          <p:nvPr>
            <p:ph type="subTitle" idx="4"/>
          </p:nvPr>
        </p:nvSpPr>
        <p:spPr>
          <a:xfrm>
            <a:off x="3492150" y="1887375"/>
            <a:ext cx="2159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6"/>
          <p:cNvSpPr txBox="1">
            <a:spLocks noGrp="1"/>
          </p:cNvSpPr>
          <p:nvPr>
            <p:ph type="subTitle" idx="5"/>
          </p:nvPr>
        </p:nvSpPr>
        <p:spPr>
          <a:xfrm>
            <a:off x="6358550" y="1887375"/>
            <a:ext cx="2159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26"/>
          <p:cNvSpPr txBox="1">
            <a:spLocks noGrp="1"/>
          </p:cNvSpPr>
          <p:nvPr>
            <p:ph type="subTitle" idx="6"/>
          </p:nvPr>
        </p:nvSpPr>
        <p:spPr>
          <a:xfrm>
            <a:off x="646161" y="3445175"/>
            <a:ext cx="21393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6"/>
          <p:cNvSpPr txBox="1">
            <a:spLocks noGrp="1"/>
          </p:cNvSpPr>
          <p:nvPr>
            <p:ph type="subTitle" idx="7"/>
          </p:nvPr>
        </p:nvSpPr>
        <p:spPr>
          <a:xfrm>
            <a:off x="3492150" y="3445175"/>
            <a:ext cx="2159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6"/>
          <p:cNvSpPr txBox="1">
            <a:spLocks noGrp="1"/>
          </p:cNvSpPr>
          <p:nvPr>
            <p:ph type="subTitle" idx="8"/>
          </p:nvPr>
        </p:nvSpPr>
        <p:spPr>
          <a:xfrm>
            <a:off x="6358550" y="3445175"/>
            <a:ext cx="2159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6"/>
          <p:cNvSpPr txBox="1">
            <a:spLocks noGrp="1"/>
          </p:cNvSpPr>
          <p:nvPr>
            <p:ph type="title" hasCustomPrompt="1"/>
          </p:nvPr>
        </p:nvSpPr>
        <p:spPr>
          <a:xfrm>
            <a:off x="1165611" y="149157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9" name="Google Shape;459;p26"/>
          <p:cNvSpPr txBox="1">
            <a:spLocks noGrp="1"/>
          </p:cNvSpPr>
          <p:nvPr>
            <p:ph type="title" idx="9" hasCustomPrompt="1"/>
          </p:nvPr>
        </p:nvSpPr>
        <p:spPr>
          <a:xfrm>
            <a:off x="4032000" y="149157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26"/>
          <p:cNvSpPr txBox="1">
            <a:spLocks noGrp="1"/>
          </p:cNvSpPr>
          <p:nvPr>
            <p:ph type="title" idx="13" hasCustomPrompt="1"/>
          </p:nvPr>
        </p:nvSpPr>
        <p:spPr>
          <a:xfrm>
            <a:off x="6898400" y="149157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1" name="Google Shape;461;p26"/>
          <p:cNvSpPr txBox="1">
            <a:spLocks noGrp="1"/>
          </p:cNvSpPr>
          <p:nvPr>
            <p:ph type="title" idx="14" hasCustomPrompt="1"/>
          </p:nvPr>
        </p:nvSpPr>
        <p:spPr>
          <a:xfrm>
            <a:off x="1165611" y="306862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2" name="Google Shape;462;p26"/>
          <p:cNvSpPr txBox="1">
            <a:spLocks noGrp="1"/>
          </p:cNvSpPr>
          <p:nvPr>
            <p:ph type="title" idx="15" hasCustomPrompt="1"/>
          </p:nvPr>
        </p:nvSpPr>
        <p:spPr>
          <a:xfrm>
            <a:off x="4032000" y="306862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3" name="Google Shape;463;p26"/>
          <p:cNvSpPr txBox="1">
            <a:spLocks noGrp="1"/>
          </p:cNvSpPr>
          <p:nvPr>
            <p:ph type="title" idx="16" hasCustomPrompt="1"/>
          </p:nvPr>
        </p:nvSpPr>
        <p:spPr>
          <a:xfrm>
            <a:off x="6898400" y="3068625"/>
            <a:ext cx="1080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4" name="Google Shape;464;p26"/>
          <p:cNvSpPr txBox="1">
            <a:spLocks noGrp="1"/>
          </p:cNvSpPr>
          <p:nvPr>
            <p:ph type="title" idx="17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6"/>
          <p:cNvSpPr txBox="1">
            <a:spLocks noGrp="1"/>
          </p:cNvSpPr>
          <p:nvPr>
            <p:ph type="subTitle" idx="18"/>
          </p:nvPr>
        </p:nvSpPr>
        <p:spPr>
          <a:xfrm>
            <a:off x="3274200" y="22512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subTitle" idx="19"/>
          </p:nvPr>
        </p:nvSpPr>
        <p:spPr>
          <a:xfrm>
            <a:off x="6140150" y="22512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26"/>
          <p:cNvSpPr txBox="1">
            <a:spLocks noGrp="1"/>
          </p:cNvSpPr>
          <p:nvPr>
            <p:ph type="subTitle" idx="20"/>
          </p:nvPr>
        </p:nvSpPr>
        <p:spPr>
          <a:xfrm>
            <a:off x="3274200" y="38113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6"/>
          <p:cNvSpPr txBox="1">
            <a:spLocks noGrp="1"/>
          </p:cNvSpPr>
          <p:nvPr>
            <p:ph type="subTitle" idx="21"/>
          </p:nvPr>
        </p:nvSpPr>
        <p:spPr>
          <a:xfrm>
            <a:off x="6140150" y="3811325"/>
            <a:ext cx="25956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2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/>
          <p:nvPr/>
        </p:nvSpPr>
        <p:spPr>
          <a:xfrm rot="10800000" flipH="1">
            <a:off x="-1688650" y="4421481"/>
            <a:ext cx="11509246" cy="1252419"/>
          </a:xfrm>
          <a:custGeom>
            <a:avLst/>
            <a:gdLst/>
            <a:ahLst/>
            <a:cxnLst/>
            <a:rect l="l" t="t" r="r" b="b"/>
            <a:pathLst>
              <a:path w="177427" h="65606" extrusionOk="0">
                <a:moveTo>
                  <a:pt x="158924" y="1"/>
                </a:moveTo>
                <a:cubicBezTo>
                  <a:pt x="156798" y="1"/>
                  <a:pt x="154687" y="187"/>
                  <a:pt x="152643" y="708"/>
                </a:cubicBezTo>
                <a:cubicBezTo>
                  <a:pt x="147372" y="1975"/>
                  <a:pt x="142902" y="5278"/>
                  <a:pt x="138099" y="7779"/>
                </a:cubicBezTo>
                <a:cubicBezTo>
                  <a:pt x="127222" y="13486"/>
                  <a:pt x="114864" y="15199"/>
                  <a:pt x="102448" y="15199"/>
                </a:cubicBezTo>
                <a:cubicBezTo>
                  <a:pt x="97882" y="15199"/>
                  <a:pt x="93308" y="14967"/>
                  <a:pt x="88797" y="14618"/>
                </a:cubicBezTo>
                <a:cubicBezTo>
                  <a:pt x="76313" y="13623"/>
                  <a:pt x="63791" y="11812"/>
                  <a:pt x="51302" y="11812"/>
                </a:cubicBezTo>
                <a:cubicBezTo>
                  <a:pt x="47039" y="11812"/>
                  <a:pt x="42780" y="12023"/>
                  <a:pt x="38528" y="12550"/>
                </a:cubicBezTo>
                <a:cubicBezTo>
                  <a:pt x="33524" y="13150"/>
                  <a:pt x="27720" y="14885"/>
                  <a:pt x="26086" y="19655"/>
                </a:cubicBezTo>
                <a:cubicBezTo>
                  <a:pt x="25218" y="22290"/>
                  <a:pt x="25852" y="25225"/>
                  <a:pt x="24985" y="27827"/>
                </a:cubicBezTo>
                <a:cubicBezTo>
                  <a:pt x="23384" y="32597"/>
                  <a:pt x="17713" y="34332"/>
                  <a:pt x="12876" y="35499"/>
                </a:cubicBezTo>
                <a:cubicBezTo>
                  <a:pt x="8006" y="36734"/>
                  <a:pt x="2369" y="38735"/>
                  <a:pt x="1134" y="43572"/>
                </a:cubicBezTo>
                <a:cubicBezTo>
                  <a:pt x="0" y="47841"/>
                  <a:pt x="3136" y="52178"/>
                  <a:pt x="6872" y="54513"/>
                </a:cubicBezTo>
                <a:cubicBezTo>
                  <a:pt x="11313" y="57277"/>
                  <a:pt x="16556" y="58167"/>
                  <a:pt x="21833" y="58167"/>
                </a:cubicBezTo>
                <a:cubicBezTo>
                  <a:pt x="24008" y="58167"/>
                  <a:pt x="26188" y="58016"/>
                  <a:pt x="28320" y="57782"/>
                </a:cubicBezTo>
                <a:cubicBezTo>
                  <a:pt x="34278" y="57132"/>
                  <a:pt x="40236" y="55932"/>
                  <a:pt x="46158" y="55932"/>
                </a:cubicBezTo>
                <a:cubicBezTo>
                  <a:pt x="47531" y="55932"/>
                  <a:pt x="48901" y="55997"/>
                  <a:pt x="50269" y="56147"/>
                </a:cubicBezTo>
                <a:cubicBezTo>
                  <a:pt x="62411" y="57448"/>
                  <a:pt x="73353" y="65154"/>
                  <a:pt x="85528" y="65588"/>
                </a:cubicBezTo>
                <a:cubicBezTo>
                  <a:pt x="85878" y="65599"/>
                  <a:pt x="86227" y="65605"/>
                  <a:pt x="86575" y="65605"/>
                </a:cubicBezTo>
                <a:cubicBezTo>
                  <a:pt x="100875" y="65605"/>
                  <a:pt x="113964" y="55814"/>
                  <a:pt x="128325" y="55814"/>
                </a:cubicBezTo>
                <a:cubicBezTo>
                  <a:pt x="138972" y="55814"/>
                  <a:pt x="149050" y="61170"/>
                  <a:pt x="159608" y="61170"/>
                </a:cubicBezTo>
                <a:cubicBezTo>
                  <a:pt x="160198" y="61170"/>
                  <a:pt x="160789" y="61153"/>
                  <a:pt x="161382" y="61118"/>
                </a:cubicBezTo>
                <a:cubicBezTo>
                  <a:pt x="163584" y="60984"/>
                  <a:pt x="165819" y="60584"/>
                  <a:pt x="167487" y="59250"/>
                </a:cubicBezTo>
                <a:cubicBezTo>
                  <a:pt x="168687" y="58282"/>
                  <a:pt x="169521" y="56981"/>
                  <a:pt x="170255" y="55614"/>
                </a:cubicBezTo>
                <a:cubicBezTo>
                  <a:pt x="172924" y="50477"/>
                  <a:pt x="173958" y="44572"/>
                  <a:pt x="173191" y="38835"/>
                </a:cubicBezTo>
                <a:cubicBezTo>
                  <a:pt x="172423" y="32731"/>
                  <a:pt x="169588" y="26626"/>
                  <a:pt x="170956" y="20589"/>
                </a:cubicBezTo>
                <a:cubicBezTo>
                  <a:pt x="171923" y="16252"/>
                  <a:pt x="177427" y="10048"/>
                  <a:pt x="176126" y="5478"/>
                </a:cubicBezTo>
                <a:cubicBezTo>
                  <a:pt x="174792" y="975"/>
                  <a:pt x="167453" y="608"/>
                  <a:pt x="163584" y="241"/>
                </a:cubicBezTo>
                <a:cubicBezTo>
                  <a:pt x="162036" y="100"/>
                  <a:pt x="160476" y="1"/>
                  <a:pt x="158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 flipH="1">
            <a:off x="7316450" y="968650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 flipH="1">
            <a:off x="258513" y="2398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title" idx="2" hasCustomPrompt="1"/>
          </p:nvPr>
        </p:nvSpPr>
        <p:spPr>
          <a:xfrm>
            <a:off x="912691" y="1843700"/>
            <a:ext cx="933000" cy="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title" idx="3" hasCustomPrompt="1"/>
          </p:nvPr>
        </p:nvSpPr>
        <p:spPr>
          <a:xfrm>
            <a:off x="2502000" y="1843700"/>
            <a:ext cx="933000" cy="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4" hasCustomPrompt="1"/>
          </p:nvPr>
        </p:nvSpPr>
        <p:spPr>
          <a:xfrm>
            <a:off x="4105500" y="1843700"/>
            <a:ext cx="933000" cy="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5" hasCustomPrompt="1"/>
          </p:nvPr>
        </p:nvSpPr>
        <p:spPr>
          <a:xfrm>
            <a:off x="5709000" y="1843700"/>
            <a:ext cx="933000" cy="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 hasCustomPrompt="1"/>
          </p:nvPr>
        </p:nvSpPr>
        <p:spPr>
          <a:xfrm>
            <a:off x="7312500" y="1843700"/>
            <a:ext cx="933000" cy="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2173850" y="2008975"/>
            <a:ext cx="1603500" cy="9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7"/>
          </p:nvPr>
        </p:nvSpPr>
        <p:spPr>
          <a:xfrm>
            <a:off x="3770250" y="2008975"/>
            <a:ext cx="1603500" cy="9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8"/>
          </p:nvPr>
        </p:nvSpPr>
        <p:spPr>
          <a:xfrm>
            <a:off x="5373750" y="2008975"/>
            <a:ext cx="1603500" cy="9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27"/>
          <p:cNvSpPr txBox="1">
            <a:spLocks noGrp="1"/>
          </p:cNvSpPr>
          <p:nvPr>
            <p:ph type="subTitle" idx="9"/>
          </p:nvPr>
        </p:nvSpPr>
        <p:spPr>
          <a:xfrm>
            <a:off x="6977250" y="2008975"/>
            <a:ext cx="1603500" cy="9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7"/>
          <p:cNvSpPr txBox="1">
            <a:spLocks noGrp="1"/>
          </p:cNvSpPr>
          <p:nvPr>
            <p:ph type="subTitle" idx="13"/>
          </p:nvPr>
        </p:nvSpPr>
        <p:spPr>
          <a:xfrm>
            <a:off x="563250" y="2008975"/>
            <a:ext cx="1603500" cy="9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9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/>
          <p:nvPr/>
        </p:nvSpPr>
        <p:spPr>
          <a:xfrm>
            <a:off x="-486450" y="-214444"/>
            <a:ext cx="5267606" cy="2419701"/>
          </a:xfrm>
          <a:custGeom>
            <a:avLst/>
            <a:gdLst/>
            <a:ahLst/>
            <a:cxnLst/>
            <a:rect l="l" t="t" r="r" b="b"/>
            <a:pathLst>
              <a:path w="85164" h="81795" extrusionOk="0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8"/>
          <p:cNvSpPr/>
          <p:nvPr/>
        </p:nvSpPr>
        <p:spPr>
          <a:xfrm rot="10800000" flipH="1">
            <a:off x="3083108" y="3154376"/>
            <a:ext cx="8223723" cy="2667080"/>
          </a:xfrm>
          <a:custGeom>
            <a:avLst/>
            <a:gdLst/>
            <a:ahLst/>
            <a:cxnLst/>
            <a:rect l="l" t="t" r="r" b="b"/>
            <a:pathLst>
              <a:path w="132957" h="43120" extrusionOk="0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8"/>
          <p:cNvSpPr/>
          <p:nvPr/>
        </p:nvSpPr>
        <p:spPr>
          <a:xfrm>
            <a:off x="4998200" y="1778038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8"/>
          <p:cNvSpPr/>
          <p:nvPr/>
        </p:nvSpPr>
        <p:spPr>
          <a:xfrm flipH="1">
            <a:off x="2689550" y="1902583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8"/>
          <p:cNvSpPr/>
          <p:nvPr/>
        </p:nvSpPr>
        <p:spPr>
          <a:xfrm>
            <a:off x="320175" y="2159375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8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28"/>
          <p:cNvSpPr txBox="1">
            <a:spLocks noGrp="1"/>
          </p:cNvSpPr>
          <p:nvPr>
            <p:ph type="subTitle" idx="1"/>
          </p:nvPr>
        </p:nvSpPr>
        <p:spPr>
          <a:xfrm>
            <a:off x="540000" y="3145900"/>
            <a:ext cx="2455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8"/>
          <p:cNvSpPr txBox="1">
            <a:spLocks noGrp="1"/>
          </p:cNvSpPr>
          <p:nvPr>
            <p:ph type="subTitle" idx="2"/>
          </p:nvPr>
        </p:nvSpPr>
        <p:spPr>
          <a:xfrm>
            <a:off x="3344400" y="3145900"/>
            <a:ext cx="2455200" cy="3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28"/>
          <p:cNvSpPr txBox="1">
            <a:spLocks noGrp="1"/>
          </p:cNvSpPr>
          <p:nvPr>
            <p:ph type="subTitle" idx="3"/>
          </p:nvPr>
        </p:nvSpPr>
        <p:spPr>
          <a:xfrm>
            <a:off x="6184799" y="3145900"/>
            <a:ext cx="2455200" cy="3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28"/>
          <p:cNvSpPr txBox="1">
            <a:spLocks noGrp="1"/>
          </p:cNvSpPr>
          <p:nvPr>
            <p:ph type="subTitle" idx="4"/>
          </p:nvPr>
        </p:nvSpPr>
        <p:spPr>
          <a:xfrm>
            <a:off x="540000" y="3506525"/>
            <a:ext cx="24552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95" name="Google Shape;495;p28"/>
          <p:cNvSpPr txBox="1">
            <a:spLocks noGrp="1"/>
          </p:cNvSpPr>
          <p:nvPr>
            <p:ph type="subTitle" idx="5"/>
          </p:nvPr>
        </p:nvSpPr>
        <p:spPr>
          <a:xfrm>
            <a:off x="3344400" y="3506525"/>
            <a:ext cx="24552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96" name="Google Shape;496;p28"/>
          <p:cNvSpPr txBox="1">
            <a:spLocks noGrp="1"/>
          </p:cNvSpPr>
          <p:nvPr>
            <p:ph type="subTitle" idx="6"/>
          </p:nvPr>
        </p:nvSpPr>
        <p:spPr>
          <a:xfrm>
            <a:off x="6184800" y="3506525"/>
            <a:ext cx="24552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BLANK_1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9"/>
          <p:cNvSpPr/>
          <p:nvPr/>
        </p:nvSpPr>
        <p:spPr>
          <a:xfrm rot="10800000">
            <a:off x="5415881" y="3384833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 rot="10800000" flipH="1">
            <a:off x="-2064134" y="-520388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-605975" y="1551613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7363888" y="3615350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29"/>
          <p:cNvGrpSpPr/>
          <p:nvPr/>
        </p:nvGrpSpPr>
        <p:grpSpPr>
          <a:xfrm flipH="1">
            <a:off x="-644472" y="3927965"/>
            <a:ext cx="1947310" cy="1947310"/>
            <a:chOff x="624503" y="61115"/>
            <a:chExt cx="1947310" cy="1947310"/>
          </a:xfrm>
        </p:grpSpPr>
        <p:sp>
          <p:nvSpPr>
            <p:cNvPr id="503" name="Google Shape;503;p29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" name="Google Shape;539;p2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29"/>
          <p:cNvSpPr txBox="1">
            <a:spLocks noGrp="1"/>
          </p:cNvSpPr>
          <p:nvPr>
            <p:ph type="title" idx="2" hasCustomPrompt="1"/>
          </p:nvPr>
        </p:nvSpPr>
        <p:spPr>
          <a:xfrm>
            <a:off x="1302850" y="2296350"/>
            <a:ext cx="1639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41" name="Google Shape;541;p29"/>
          <p:cNvSpPr txBox="1">
            <a:spLocks noGrp="1"/>
          </p:cNvSpPr>
          <p:nvPr>
            <p:ph type="title" idx="3" hasCustomPrompt="1"/>
          </p:nvPr>
        </p:nvSpPr>
        <p:spPr>
          <a:xfrm>
            <a:off x="3716525" y="1584250"/>
            <a:ext cx="1639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42" name="Google Shape;542;p29"/>
          <p:cNvSpPr txBox="1">
            <a:spLocks noGrp="1"/>
          </p:cNvSpPr>
          <p:nvPr>
            <p:ph type="title" idx="4" hasCustomPrompt="1"/>
          </p:nvPr>
        </p:nvSpPr>
        <p:spPr>
          <a:xfrm>
            <a:off x="6507775" y="1868375"/>
            <a:ext cx="1639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+ design 1">
  <p:cSld name="CUSTOM_18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0"/>
          <p:cNvSpPr/>
          <p:nvPr/>
        </p:nvSpPr>
        <p:spPr>
          <a:xfrm rot="10800000" flipH="1">
            <a:off x="-2122749" y="3281995"/>
            <a:ext cx="5861862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545" name="Google Shape;545;p30"/>
          <p:cNvSpPr/>
          <p:nvPr/>
        </p:nvSpPr>
        <p:spPr>
          <a:xfrm flipH="1">
            <a:off x="-46815" y="-362304"/>
            <a:ext cx="9273640" cy="1856944"/>
          </a:xfrm>
          <a:custGeom>
            <a:avLst/>
            <a:gdLst/>
            <a:ahLst/>
            <a:cxnLst/>
            <a:rect l="l" t="t" r="r" b="b"/>
            <a:pathLst>
              <a:path w="195060" h="67074" extrusionOk="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0"/>
          <p:cNvSpPr/>
          <p:nvPr/>
        </p:nvSpPr>
        <p:spPr>
          <a:xfrm>
            <a:off x="332175" y="1336238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0"/>
          <p:cNvSpPr/>
          <p:nvPr/>
        </p:nvSpPr>
        <p:spPr>
          <a:xfrm>
            <a:off x="7759325" y="4685050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0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+ design 2">
  <p:cSld name="CUSTOM_18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1"/>
          <p:cNvSpPr/>
          <p:nvPr/>
        </p:nvSpPr>
        <p:spPr>
          <a:xfrm>
            <a:off x="-46825" y="-209901"/>
            <a:ext cx="9273640" cy="1279604"/>
          </a:xfrm>
          <a:custGeom>
            <a:avLst/>
            <a:gdLst/>
            <a:ahLst/>
            <a:cxnLst/>
            <a:rect l="l" t="t" r="r" b="b"/>
            <a:pathLst>
              <a:path w="195060" h="67074" extrusionOk="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1"/>
          <p:cNvSpPr/>
          <p:nvPr/>
        </p:nvSpPr>
        <p:spPr>
          <a:xfrm rot="10800000">
            <a:off x="5222588" y="3376421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1"/>
          <p:cNvSpPr/>
          <p:nvPr/>
        </p:nvSpPr>
        <p:spPr>
          <a:xfrm>
            <a:off x="774938" y="851338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1"/>
          <p:cNvSpPr/>
          <p:nvPr/>
        </p:nvSpPr>
        <p:spPr>
          <a:xfrm flipH="1">
            <a:off x="3762100" y="3468771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1"/>
          <p:cNvSpPr/>
          <p:nvPr/>
        </p:nvSpPr>
        <p:spPr>
          <a:xfrm>
            <a:off x="-440337" y="2868825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Design">
  <p:cSld name="CUSTOM_16">
    <p:bg>
      <p:bgPr>
        <a:solidFill>
          <a:schemeClr val="accent1"/>
        </a:solidFill>
        <a:effectLst/>
      </p:bgPr>
    </p:bg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2"/>
          <p:cNvSpPr txBox="1">
            <a:spLocks noGrp="1"/>
          </p:cNvSpPr>
          <p:nvPr>
            <p:ph type="title"/>
          </p:nvPr>
        </p:nvSpPr>
        <p:spPr>
          <a:xfrm>
            <a:off x="3652350" y="491400"/>
            <a:ext cx="49875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32"/>
          <p:cNvSpPr txBox="1">
            <a:spLocks noGrp="1"/>
          </p:cNvSpPr>
          <p:nvPr>
            <p:ph type="subTitle" idx="1"/>
          </p:nvPr>
        </p:nvSpPr>
        <p:spPr>
          <a:xfrm>
            <a:off x="4283100" y="3131125"/>
            <a:ext cx="3726000" cy="9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59" name="Google Shape;559;p32"/>
          <p:cNvGrpSpPr/>
          <p:nvPr/>
        </p:nvGrpSpPr>
        <p:grpSpPr>
          <a:xfrm rot="10800000">
            <a:off x="8513307" y="1387815"/>
            <a:ext cx="1670208" cy="1670208"/>
            <a:chOff x="624503" y="61115"/>
            <a:chExt cx="1947310" cy="1947310"/>
          </a:xfrm>
        </p:grpSpPr>
        <p:sp>
          <p:nvSpPr>
            <p:cNvPr id="560" name="Google Shape;560;p32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32"/>
          <p:cNvSpPr/>
          <p:nvPr/>
        </p:nvSpPr>
        <p:spPr>
          <a:xfrm flipH="1">
            <a:off x="4476300" y="240671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Four Columns">
  <p:cSld name="CUSTOM_14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3"/>
          <p:cNvSpPr/>
          <p:nvPr/>
        </p:nvSpPr>
        <p:spPr>
          <a:xfrm rot="10800000" flipH="1">
            <a:off x="-1606934" y="-696988"/>
            <a:ext cx="13272268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3"/>
          <p:cNvSpPr/>
          <p:nvPr/>
        </p:nvSpPr>
        <p:spPr>
          <a:xfrm>
            <a:off x="-1880234" y="4109913"/>
            <a:ext cx="9561417" cy="2067175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3"/>
          <p:cNvSpPr/>
          <p:nvPr/>
        </p:nvSpPr>
        <p:spPr>
          <a:xfrm flipH="1">
            <a:off x="7899725" y="3135058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3"/>
          <p:cNvSpPr/>
          <p:nvPr/>
        </p:nvSpPr>
        <p:spPr>
          <a:xfrm>
            <a:off x="358275" y="1953900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3"/>
          <p:cNvSpPr/>
          <p:nvPr/>
        </p:nvSpPr>
        <p:spPr>
          <a:xfrm flipH="1">
            <a:off x="6747200" y="772858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3"/>
          <p:cNvSpPr txBox="1">
            <a:spLocks noGrp="1"/>
          </p:cNvSpPr>
          <p:nvPr>
            <p:ph type="subTitle" idx="1"/>
          </p:nvPr>
        </p:nvSpPr>
        <p:spPr>
          <a:xfrm>
            <a:off x="1467125" y="3607050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33"/>
          <p:cNvSpPr txBox="1">
            <a:spLocks noGrp="1"/>
          </p:cNvSpPr>
          <p:nvPr>
            <p:ph type="subTitle" idx="2"/>
          </p:nvPr>
        </p:nvSpPr>
        <p:spPr>
          <a:xfrm>
            <a:off x="1467125" y="3225150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33"/>
          <p:cNvSpPr txBox="1">
            <a:spLocks noGrp="1"/>
          </p:cNvSpPr>
          <p:nvPr>
            <p:ph type="subTitle" idx="3"/>
          </p:nvPr>
        </p:nvSpPr>
        <p:spPr>
          <a:xfrm>
            <a:off x="1467125" y="1560225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33"/>
          <p:cNvSpPr txBox="1">
            <a:spLocks noGrp="1"/>
          </p:cNvSpPr>
          <p:nvPr>
            <p:ph type="subTitle" idx="4"/>
          </p:nvPr>
        </p:nvSpPr>
        <p:spPr>
          <a:xfrm>
            <a:off x="5881175" y="1560225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33"/>
          <p:cNvSpPr txBox="1">
            <a:spLocks noGrp="1"/>
          </p:cNvSpPr>
          <p:nvPr>
            <p:ph type="subTitle" idx="5"/>
          </p:nvPr>
        </p:nvSpPr>
        <p:spPr>
          <a:xfrm>
            <a:off x="5881175" y="3225150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33"/>
          <p:cNvSpPr txBox="1">
            <a:spLocks noGrp="1"/>
          </p:cNvSpPr>
          <p:nvPr>
            <p:ph type="subTitle" idx="6"/>
          </p:nvPr>
        </p:nvSpPr>
        <p:spPr>
          <a:xfrm>
            <a:off x="1467125" y="1941975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33"/>
          <p:cNvSpPr txBox="1">
            <a:spLocks noGrp="1"/>
          </p:cNvSpPr>
          <p:nvPr>
            <p:ph type="subTitle" idx="7"/>
          </p:nvPr>
        </p:nvSpPr>
        <p:spPr>
          <a:xfrm>
            <a:off x="5881175" y="3607050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33"/>
          <p:cNvSpPr txBox="1">
            <a:spLocks noGrp="1"/>
          </p:cNvSpPr>
          <p:nvPr>
            <p:ph type="subTitle" idx="8"/>
          </p:nvPr>
        </p:nvSpPr>
        <p:spPr>
          <a:xfrm>
            <a:off x="5881175" y="1941975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3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7"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34"/>
          <p:cNvSpPr/>
          <p:nvPr/>
        </p:nvSpPr>
        <p:spPr>
          <a:xfrm>
            <a:off x="-46825" y="-209901"/>
            <a:ext cx="9273640" cy="1279604"/>
          </a:xfrm>
          <a:custGeom>
            <a:avLst/>
            <a:gdLst/>
            <a:ahLst/>
            <a:cxnLst/>
            <a:rect l="l" t="t" r="r" b="b"/>
            <a:pathLst>
              <a:path w="195060" h="67074" extrusionOk="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4"/>
          <p:cNvSpPr/>
          <p:nvPr/>
        </p:nvSpPr>
        <p:spPr>
          <a:xfrm rot="10800000">
            <a:off x="5222588" y="3376421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4"/>
          <p:cNvSpPr/>
          <p:nvPr/>
        </p:nvSpPr>
        <p:spPr>
          <a:xfrm>
            <a:off x="774938" y="851338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4"/>
          <p:cNvSpPr/>
          <p:nvPr/>
        </p:nvSpPr>
        <p:spPr>
          <a:xfrm flipH="1">
            <a:off x="3762100" y="3468771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4"/>
          <p:cNvSpPr/>
          <p:nvPr/>
        </p:nvSpPr>
        <p:spPr>
          <a:xfrm>
            <a:off x="-440337" y="2868825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619" name="Google Shape;619;p34"/>
          <p:cNvSpPr txBox="1">
            <a:spLocks noGrp="1"/>
          </p:cNvSpPr>
          <p:nvPr>
            <p:ph type="subTitle" idx="1"/>
          </p:nvPr>
        </p:nvSpPr>
        <p:spPr>
          <a:xfrm>
            <a:off x="872850" y="2284263"/>
            <a:ext cx="162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34"/>
          <p:cNvSpPr txBox="1">
            <a:spLocks noGrp="1"/>
          </p:cNvSpPr>
          <p:nvPr>
            <p:ph type="subTitle" idx="2"/>
          </p:nvPr>
        </p:nvSpPr>
        <p:spPr>
          <a:xfrm>
            <a:off x="1243798" y="3519500"/>
            <a:ext cx="162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34"/>
          <p:cNvSpPr txBox="1">
            <a:spLocks noGrp="1"/>
          </p:cNvSpPr>
          <p:nvPr>
            <p:ph type="subTitle" idx="3"/>
          </p:nvPr>
        </p:nvSpPr>
        <p:spPr>
          <a:xfrm>
            <a:off x="3762100" y="2284263"/>
            <a:ext cx="162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34"/>
          <p:cNvSpPr txBox="1">
            <a:spLocks noGrp="1"/>
          </p:cNvSpPr>
          <p:nvPr>
            <p:ph type="subTitle" idx="4"/>
          </p:nvPr>
        </p:nvSpPr>
        <p:spPr>
          <a:xfrm>
            <a:off x="6276769" y="3519500"/>
            <a:ext cx="162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34"/>
          <p:cNvSpPr txBox="1">
            <a:spLocks noGrp="1"/>
          </p:cNvSpPr>
          <p:nvPr>
            <p:ph type="subTitle" idx="5"/>
          </p:nvPr>
        </p:nvSpPr>
        <p:spPr>
          <a:xfrm>
            <a:off x="6665267" y="2284263"/>
            <a:ext cx="16200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34"/>
          <p:cNvSpPr txBox="1">
            <a:spLocks noGrp="1"/>
          </p:cNvSpPr>
          <p:nvPr>
            <p:ph type="subTitle" idx="6"/>
          </p:nvPr>
        </p:nvSpPr>
        <p:spPr>
          <a:xfrm>
            <a:off x="6075767" y="1637900"/>
            <a:ext cx="22095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5" name="Google Shape;625;p34"/>
          <p:cNvSpPr txBox="1">
            <a:spLocks noGrp="1"/>
          </p:cNvSpPr>
          <p:nvPr>
            <p:ph type="subTitle" idx="7"/>
          </p:nvPr>
        </p:nvSpPr>
        <p:spPr>
          <a:xfrm>
            <a:off x="3474304" y="1637900"/>
            <a:ext cx="22095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6" name="Google Shape;626;p34"/>
          <p:cNvSpPr txBox="1">
            <a:spLocks noGrp="1"/>
          </p:cNvSpPr>
          <p:nvPr>
            <p:ph type="subTitle" idx="8"/>
          </p:nvPr>
        </p:nvSpPr>
        <p:spPr>
          <a:xfrm>
            <a:off x="654298" y="3833225"/>
            <a:ext cx="22095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7" name="Google Shape;627;p34"/>
          <p:cNvSpPr txBox="1">
            <a:spLocks noGrp="1"/>
          </p:cNvSpPr>
          <p:nvPr>
            <p:ph type="subTitle" idx="9"/>
          </p:nvPr>
        </p:nvSpPr>
        <p:spPr>
          <a:xfrm>
            <a:off x="6276769" y="3833225"/>
            <a:ext cx="22095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8" name="Google Shape;628;p34"/>
          <p:cNvSpPr txBox="1">
            <a:spLocks noGrp="1"/>
          </p:cNvSpPr>
          <p:nvPr>
            <p:ph type="subTitle" idx="13"/>
          </p:nvPr>
        </p:nvSpPr>
        <p:spPr>
          <a:xfrm>
            <a:off x="872850" y="1637900"/>
            <a:ext cx="22095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">
  <p:cSld name="CUSTOM_1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5"/>
          <p:cNvSpPr txBox="1">
            <a:spLocks noGrp="1"/>
          </p:cNvSpPr>
          <p:nvPr>
            <p:ph type="subTitle" idx="1"/>
          </p:nvPr>
        </p:nvSpPr>
        <p:spPr>
          <a:xfrm>
            <a:off x="1282892" y="3851500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35"/>
          <p:cNvSpPr txBox="1">
            <a:spLocks noGrp="1"/>
          </p:cNvSpPr>
          <p:nvPr>
            <p:ph type="subTitle" idx="2"/>
          </p:nvPr>
        </p:nvSpPr>
        <p:spPr>
          <a:xfrm>
            <a:off x="3568170" y="3851500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2" name="Google Shape;632;p35"/>
          <p:cNvSpPr txBox="1">
            <a:spLocks noGrp="1"/>
          </p:cNvSpPr>
          <p:nvPr>
            <p:ph type="subTitle" idx="3"/>
          </p:nvPr>
        </p:nvSpPr>
        <p:spPr>
          <a:xfrm>
            <a:off x="5881108" y="3851500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35"/>
          <p:cNvSpPr txBox="1">
            <a:spLocks noGrp="1"/>
          </p:cNvSpPr>
          <p:nvPr>
            <p:ph type="subTitle" idx="4"/>
          </p:nvPr>
        </p:nvSpPr>
        <p:spPr>
          <a:xfrm>
            <a:off x="1282892" y="2336225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35"/>
          <p:cNvSpPr/>
          <p:nvPr/>
        </p:nvSpPr>
        <p:spPr>
          <a:xfrm>
            <a:off x="-362945" y="-203494"/>
            <a:ext cx="5267606" cy="2419701"/>
          </a:xfrm>
          <a:custGeom>
            <a:avLst/>
            <a:gdLst/>
            <a:ahLst/>
            <a:cxnLst/>
            <a:rect l="l" t="t" r="r" b="b"/>
            <a:pathLst>
              <a:path w="85164" h="81795" extrusionOk="0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5"/>
          <p:cNvSpPr/>
          <p:nvPr/>
        </p:nvSpPr>
        <p:spPr>
          <a:xfrm rot="10800000">
            <a:off x="-2162850" y="4011037"/>
            <a:ext cx="10176861" cy="1353213"/>
          </a:xfrm>
          <a:custGeom>
            <a:avLst/>
            <a:gdLst/>
            <a:ahLst/>
            <a:cxnLst/>
            <a:rect l="l" t="t" r="r" b="b"/>
            <a:pathLst>
              <a:path w="132957" h="43120" extrusionOk="0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/>
          <p:cNvSpPr/>
          <p:nvPr/>
        </p:nvSpPr>
        <p:spPr>
          <a:xfrm>
            <a:off x="8091300" y="1336663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/>
          <p:cNvSpPr/>
          <p:nvPr/>
        </p:nvSpPr>
        <p:spPr>
          <a:xfrm flipH="1">
            <a:off x="3172675" y="3038458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35"/>
          <p:cNvSpPr txBox="1">
            <a:spLocks noGrp="1"/>
          </p:cNvSpPr>
          <p:nvPr>
            <p:ph type="subTitle" idx="5"/>
          </p:nvPr>
        </p:nvSpPr>
        <p:spPr>
          <a:xfrm>
            <a:off x="1282892" y="170752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6"/>
          </p:nvPr>
        </p:nvSpPr>
        <p:spPr>
          <a:xfrm>
            <a:off x="3568170" y="170752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35"/>
          <p:cNvSpPr txBox="1">
            <a:spLocks noGrp="1"/>
          </p:cNvSpPr>
          <p:nvPr>
            <p:ph type="subTitle" idx="7"/>
          </p:nvPr>
        </p:nvSpPr>
        <p:spPr>
          <a:xfrm>
            <a:off x="5881108" y="170752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35"/>
          <p:cNvSpPr txBox="1">
            <a:spLocks noGrp="1"/>
          </p:cNvSpPr>
          <p:nvPr>
            <p:ph type="subTitle" idx="8"/>
          </p:nvPr>
        </p:nvSpPr>
        <p:spPr>
          <a:xfrm>
            <a:off x="1282892" y="320867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35"/>
          <p:cNvSpPr txBox="1">
            <a:spLocks noGrp="1"/>
          </p:cNvSpPr>
          <p:nvPr>
            <p:ph type="subTitle" idx="9"/>
          </p:nvPr>
        </p:nvSpPr>
        <p:spPr>
          <a:xfrm>
            <a:off x="3568170" y="320867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35"/>
          <p:cNvSpPr txBox="1">
            <a:spLocks noGrp="1"/>
          </p:cNvSpPr>
          <p:nvPr>
            <p:ph type="subTitle" idx="13"/>
          </p:nvPr>
        </p:nvSpPr>
        <p:spPr>
          <a:xfrm>
            <a:off x="5881108" y="3208675"/>
            <a:ext cx="198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35"/>
          <p:cNvSpPr txBox="1">
            <a:spLocks noGrp="1"/>
          </p:cNvSpPr>
          <p:nvPr>
            <p:ph type="subTitle" idx="14"/>
          </p:nvPr>
        </p:nvSpPr>
        <p:spPr>
          <a:xfrm>
            <a:off x="3568170" y="2336225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35"/>
          <p:cNvSpPr txBox="1">
            <a:spLocks noGrp="1"/>
          </p:cNvSpPr>
          <p:nvPr>
            <p:ph type="subTitle" idx="15"/>
          </p:nvPr>
        </p:nvSpPr>
        <p:spPr>
          <a:xfrm>
            <a:off x="5881108" y="2336225"/>
            <a:ext cx="1980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5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36"/>
          <p:cNvSpPr txBox="1">
            <a:spLocks noGrp="1"/>
          </p:cNvSpPr>
          <p:nvPr>
            <p:ph type="subTitle" idx="1"/>
          </p:nvPr>
        </p:nvSpPr>
        <p:spPr>
          <a:xfrm>
            <a:off x="3171225" y="2144850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9" name="Google Shape;649;p36"/>
          <p:cNvSpPr txBox="1">
            <a:spLocks noGrp="1"/>
          </p:cNvSpPr>
          <p:nvPr>
            <p:ph type="subTitle" idx="2"/>
          </p:nvPr>
        </p:nvSpPr>
        <p:spPr>
          <a:xfrm>
            <a:off x="5336575" y="3383625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50" name="Google Shape;650;p36"/>
          <p:cNvSpPr txBox="1">
            <a:spLocks noGrp="1"/>
          </p:cNvSpPr>
          <p:nvPr>
            <p:ph type="subTitle" idx="3"/>
          </p:nvPr>
        </p:nvSpPr>
        <p:spPr>
          <a:xfrm>
            <a:off x="1061225" y="3383625"/>
            <a:ext cx="18000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51" name="Google Shape;651;p3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36"/>
          <p:cNvSpPr txBox="1">
            <a:spLocks noGrp="1"/>
          </p:cNvSpPr>
          <p:nvPr>
            <p:ph type="subTitle" idx="4"/>
          </p:nvPr>
        </p:nvSpPr>
        <p:spPr>
          <a:xfrm>
            <a:off x="1061156" y="3001725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36"/>
          <p:cNvSpPr txBox="1">
            <a:spLocks noGrp="1"/>
          </p:cNvSpPr>
          <p:nvPr>
            <p:ph type="subTitle" idx="5"/>
          </p:nvPr>
        </p:nvSpPr>
        <p:spPr>
          <a:xfrm>
            <a:off x="3171213" y="1766025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p36"/>
          <p:cNvSpPr txBox="1">
            <a:spLocks noGrp="1"/>
          </p:cNvSpPr>
          <p:nvPr>
            <p:ph type="subTitle" idx="6"/>
          </p:nvPr>
        </p:nvSpPr>
        <p:spPr>
          <a:xfrm>
            <a:off x="5336581" y="3001725"/>
            <a:ext cx="18000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36"/>
          <p:cNvSpPr/>
          <p:nvPr/>
        </p:nvSpPr>
        <p:spPr>
          <a:xfrm rot="10800000" flipH="1">
            <a:off x="-2122749" y="3281995"/>
            <a:ext cx="5861862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36"/>
          <p:cNvSpPr/>
          <p:nvPr/>
        </p:nvSpPr>
        <p:spPr>
          <a:xfrm flipH="1">
            <a:off x="-46668" y="-362300"/>
            <a:ext cx="11185716" cy="1856944"/>
          </a:xfrm>
          <a:custGeom>
            <a:avLst/>
            <a:gdLst/>
            <a:ahLst/>
            <a:cxnLst/>
            <a:rect l="l" t="t" r="r" b="b"/>
            <a:pathLst>
              <a:path w="195060" h="67074" extrusionOk="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6"/>
          <p:cNvSpPr/>
          <p:nvPr/>
        </p:nvSpPr>
        <p:spPr>
          <a:xfrm>
            <a:off x="540000" y="1877900"/>
            <a:ext cx="1617700" cy="31000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6"/>
          <p:cNvSpPr/>
          <p:nvPr/>
        </p:nvSpPr>
        <p:spPr>
          <a:xfrm>
            <a:off x="7562125" y="45271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" name="Google Shape;659;p36"/>
          <p:cNvGrpSpPr/>
          <p:nvPr/>
        </p:nvGrpSpPr>
        <p:grpSpPr>
          <a:xfrm rot="10800000">
            <a:off x="8513307" y="1387815"/>
            <a:ext cx="1670208" cy="1670208"/>
            <a:chOff x="624503" y="61115"/>
            <a:chExt cx="1947310" cy="1947310"/>
          </a:xfrm>
        </p:grpSpPr>
        <p:sp>
          <p:nvSpPr>
            <p:cNvPr id="660" name="Google Shape;660;p36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6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3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3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37"/>
          <p:cNvSpPr txBox="1">
            <a:spLocks noGrp="1"/>
          </p:cNvSpPr>
          <p:nvPr>
            <p:ph type="subTitle" idx="1"/>
          </p:nvPr>
        </p:nvSpPr>
        <p:spPr>
          <a:xfrm>
            <a:off x="531013" y="3049775"/>
            <a:ext cx="2455200" cy="28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p37"/>
          <p:cNvSpPr txBox="1">
            <a:spLocks noGrp="1"/>
          </p:cNvSpPr>
          <p:nvPr>
            <p:ph type="subTitle" idx="2"/>
          </p:nvPr>
        </p:nvSpPr>
        <p:spPr>
          <a:xfrm>
            <a:off x="3335400" y="3049775"/>
            <a:ext cx="2455200" cy="3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37"/>
          <p:cNvSpPr txBox="1">
            <a:spLocks noGrp="1"/>
          </p:cNvSpPr>
          <p:nvPr>
            <p:ph type="subTitle" idx="3"/>
          </p:nvPr>
        </p:nvSpPr>
        <p:spPr>
          <a:xfrm>
            <a:off x="6157787" y="3049775"/>
            <a:ext cx="2455200" cy="3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37"/>
          <p:cNvSpPr/>
          <p:nvPr/>
        </p:nvSpPr>
        <p:spPr>
          <a:xfrm rot="-232687" flipH="1">
            <a:off x="7936054" y="-925987"/>
            <a:ext cx="2057235" cy="4821449"/>
          </a:xfrm>
          <a:custGeom>
            <a:avLst/>
            <a:gdLst/>
            <a:ahLst/>
            <a:cxnLst/>
            <a:rect l="l" t="t" r="r" b="b"/>
            <a:pathLst>
              <a:path w="49036" h="125599" extrusionOk="0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7"/>
          <p:cNvSpPr/>
          <p:nvPr/>
        </p:nvSpPr>
        <p:spPr>
          <a:xfrm>
            <a:off x="698638" y="1486000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7"/>
          <p:cNvSpPr/>
          <p:nvPr/>
        </p:nvSpPr>
        <p:spPr>
          <a:xfrm flipH="1">
            <a:off x="4974209" y="4426176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4" name="Google Shape;704;p37"/>
          <p:cNvGrpSpPr/>
          <p:nvPr/>
        </p:nvGrpSpPr>
        <p:grpSpPr>
          <a:xfrm flipH="1">
            <a:off x="-644472" y="3927965"/>
            <a:ext cx="1947310" cy="1947310"/>
            <a:chOff x="624503" y="61115"/>
            <a:chExt cx="1947310" cy="1947310"/>
          </a:xfrm>
        </p:grpSpPr>
        <p:sp>
          <p:nvSpPr>
            <p:cNvPr id="705" name="Google Shape;705;p37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7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7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7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7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7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7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7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7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7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7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7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" name="Google Shape;741;p37"/>
          <p:cNvSpPr txBox="1">
            <a:spLocks noGrp="1"/>
          </p:cNvSpPr>
          <p:nvPr>
            <p:ph type="subTitle" idx="4"/>
          </p:nvPr>
        </p:nvSpPr>
        <p:spPr>
          <a:xfrm>
            <a:off x="531013" y="2327575"/>
            <a:ext cx="2455200" cy="6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2" name="Google Shape;742;p37"/>
          <p:cNvSpPr txBox="1">
            <a:spLocks noGrp="1"/>
          </p:cNvSpPr>
          <p:nvPr>
            <p:ph type="subTitle" idx="5"/>
          </p:nvPr>
        </p:nvSpPr>
        <p:spPr>
          <a:xfrm>
            <a:off x="3335400" y="2327575"/>
            <a:ext cx="2455200" cy="6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3" name="Google Shape;743;p37"/>
          <p:cNvSpPr txBox="1">
            <a:spLocks noGrp="1"/>
          </p:cNvSpPr>
          <p:nvPr>
            <p:ph type="subTitle" idx="6"/>
          </p:nvPr>
        </p:nvSpPr>
        <p:spPr>
          <a:xfrm>
            <a:off x="6157787" y="2327575"/>
            <a:ext cx="2455200" cy="6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">
  <p:cSld name="CUSTOM_12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38"/>
          <p:cNvGrpSpPr/>
          <p:nvPr/>
        </p:nvGrpSpPr>
        <p:grpSpPr>
          <a:xfrm rot="10800000">
            <a:off x="6996270" y="1345852"/>
            <a:ext cx="1643724" cy="1643724"/>
            <a:chOff x="624503" y="61115"/>
            <a:chExt cx="1947310" cy="1947310"/>
          </a:xfrm>
        </p:grpSpPr>
        <p:sp>
          <p:nvSpPr>
            <p:cNvPr id="746" name="Google Shape;746;p38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8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8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8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8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8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8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8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8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8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8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8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8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8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8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8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8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8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8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8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8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8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8"/>
          <p:cNvSpPr/>
          <p:nvPr/>
        </p:nvSpPr>
        <p:spPr>
          <a:xfrm>
            <a:off x="-208700" y="4547306"/>
            <a:ext cx="9561417" cy="1192382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8"/>
          <p:cNvSpPr/>
          <p:nvPr/>
        </p:nvSpPr>
        <p:spPr>
          <a:xfrm>
            <a:off x="-2036628" y="-285575"/>
            <a:ext cx="7249889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8"/>
          <p:cNvSpPr/>
          <p:nvPr/>
        </p:nvSpPr>
        <p:spPr>
          <a:xfrm flipH="1">
            <a:off x="1407084" y="2015801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8"/>
          <p:cNvSpPr/>
          <p:nvPr/>
        </p:nvSpPr>
        <p:spPr>
          <a:xfrm flipH="1">
            <a:off x="-726130" y="2868500"/>
            <a:ext cx="2034905" cy="307210"/>
          </a:xfrm>
          <a:custGeom>
            <a:avLst/>
            <a:gdLst/>
            <a:ahLst/>
            <a:cxnLst/>
            <a:rect l="l" t="t" r="r" b="b"/>
            <a:pathLst>
              <a:path w="64708" h="12400" extrusionOk="0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8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38"/>
          <p:cNvSpPr txBox="1">
            <a:spLocks noGrp="1"/>
          </p:cNvSpPr>
          <p:nvPr>
            <p:ph type="subTitle" idx="1"/>
          </p:nvPr>
        </p:nvSpPr>
        <p:spPr>
          <a:xfrm flipH="1">
            <a:off x="3750163" y="3345675"/>
            <a:ext cx="16437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8" name="Google Shape;788;p38"/>
          <p:cNvSpPr txBox="1">
            <a:spLocks noGrp="1"/>
          </p:cNvSpPr>
          <p:nvPr>
            <p:ph type="subTitle" idx="2"/>
          </p:nvPr>
        </p:nvSpPr>
        <p:spPr>
          <a:xfrm>
            <a:off x="1641821" y="2913825"/>
            <a:ext cx="12468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38"/>
          <p:cNvSpPr txBox="1">
            <a:spLocks noGrp="1"/>
          </p:cNvSpPr>
          <p:nvPr>
            <p:ph type="subTitle" idx="3"/>
          </p:nvPr>
        </p:nvSpPr>
        <p:spPr>
          <a:xfrm>
            <a:off x="3930625" y="2913825"/>
            <a:ext cx="12828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0" name="Google Shape;790;p38"/>
          <p:cNvSpPr txBox="1">
            <a:spLocks noGrp="1"/>
          </p:cNvSpPr>
          <p:nvPr>
            <p:ph type="subTitle" idx="4"/>
          </p:nvPr>
        </p:nvSpPr>
        <p:spPr>
          <a:xfrm>
            <a:off x="6255471" y="2913825"/>
            <a:ext cx="12468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38"/>
          <p:cNvSpPr txBox="1">
            <a:spLocks noGrp="1"/>
          </p:cNvSpPr>
          <p:nvPr>
            <p:ph type="subTitle" idx="5"/>
          </p:nvPr>
        </p:nvSpPr>
        <p:spPr>
          <a:xfrm flipH="1">
            <a:off x="6057013" y="3345675"/>
            <a:ext cx="16437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38"/>
          <p:cNvSpPr txBox="1">
            <a:spLocks noGrp="1"/>
          </p:cNvSpPr>
          <p:nvPr>
            <p:ph type="subTitle" idx="6"/>
          </p:nvPr>
        </p:nvSpPr>
        <p:spPr>
          <a:xfrm flipH="1">
            <a:off x="1443313" y="3345675"/>
            <a:ext cx="16437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s">
  <p:cSld name="CUSTOM_2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9"/>
          <p:cNvSpPr txBox="1">
            <a:spLocks noGrp="1"/>
          </p:cNvSpPr>
          <p:nvPr>
            <p:ph type="subTitle" idx="1"/>
          </p:nvPr>
        </p:nvSpPr>
        <p:spPr>
          <a:xfrm>
            <a:off x="6137925" y="2978475"/>
            <a:ext cx="21051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5" name="Google Shape;795;p39"/>
          <p:cNvSpPr txBox="1">
            <a:spLocks noGrp="1"/>
          </p:cNvSpPr>
          <p:nvPr>
            <p:ph type="subTitle" idx="2"/>
          </p:nvPr>
        </p:nvSpPr>
        <p:spPr>
          <a:xfrm>
            <a:off x="900975" y="2978475"/>
            <a:ext cx="21051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6" name="Google Shape;796;p39"/>
          <p:cNvSpPr txBox="1">
            <a:spLocks noGrp="1"/>
          </p:cNvSpPr>
          <p:nvPr>
            <p:ph type="subTitle" idx="3"/>
          </p:nvPr>
        </p:nvSpPr>
        <p:spPr>
          <a:xfrm>
            <a:off x="3519450" y="3956350"/>
            <a:ext cx="21051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7" name="Google Shape;797;p39"/>
          <p:cNvSpPr/>
          <p:nvPr/>
        </p:nvSpPr>
        <p:spPr>
          <a:xfrm rot="10800000" flipH="1">
            <a:off x="1138958" y="3719748"/>
            <a:ext cx="8223723" cy="1720704"/>
          </a:xfrm>
          <a:custGeom>
            <a:avLst/>
            <a:gdLst/>
            <a:ahLst/>
            <a:cxnLst/>
            <a:rect l="l" t="t" r="r" b="b"/>
            <a:pathLst>
              <a:path w="132957" h="43120" extrusionOk="0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39"/>
          <p:cNvGrpSpPr/>
          <p:nvPr/>
        </p:nvGrpSpPr>
        <p:grpSpPr>
          <a:xfrm flipH="1">
            <a:off x="-1318772" y="1737765"/>
            <a:ext cx="1947310" cy="1947310"/>
            <a:chOff x="624503" y="61115"/>
            <a:chExt cx="1947310" cy="1947310"/>
          </a:xfrm>
        </p:grpSpPr>
        <p:sp>
          <p:nvSpPr>
            <p:cNvPr id="799" name="Google Shape;799;p39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w="9525" cap="flat" cmpd="sng">
              <a:solidFill>
                <a:srgbClr val="EDD2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" name="Google Shape;835;p39"/>
          <p:cNvSpPr/>
          <p:nvPr/>
        </p:nvSpPr>
        <p:spPr>
          <a:xfrm rot="10800000" flipH="1">
            <a:off x="-208700" y="-395082"/>
            <a:ext cx="9561417" cy="1192382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837" name="Google Shape;837;p39"/>
          <p:cNvSpPr txBox="1">
            <a:spLocks noGrp="1"/>
          </p:cNvSpPr>
          <p:nvPr>
            <p:ph type="title" idx="4" hasCustomPrompt="1"/>
          </p:nvPr>
        </p:nvSpPr>
        <p:spPr>
          <a:xfrm>
            <a:off x="5875125" y="1789175"/>
            <a:ext cx="2630700" cy="10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8" name="Google Shape;838;p39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638175" y="1789175"/>
            <a:ext cx="2630700" cy="10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9" name="Google Shape;839;p39"/>
          <p:cNvSpPr txBox="1">
            <a:spLocks noGrp="1"/>
          </p:cNvSpPr>
          <p:nvPr>
            <p:ph type="title" idx="6" hasCustomPrompt="1"/>
          </p:nvPr>
        </p:nvSpPr>
        <p:spPr>
          <a:xfrm>
            <a:off x="3256650" y="2781375"/>
            <a:ext cx="2630700" cy="10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0">
    <p:bg>
      <p:bgPr>
        <a:solidFill>
          <a:schemeClr val="lt2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0"/>
          <p:cNvSpPr/>
          <p:nvPr/>
        </p:nvSpPr>
        <p:spPr>
          <a:xfrm flipH="1">
            <a:off x="-2038145" y="3387525"/>
            <a:ext cx="11353595" cy="2257201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0"/>
          <p:cNvSpPr/>
          <p:nvPr/>
        </p:nvSpPr>
        <p:spPr>
          <a:xfrm flipH="1">
            <a:off x="6372209" y="11037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0"/>
          <p:cNvSpPr/>
          <p:nvPr/>
        </p:nvSpPr>
        <p:spPr>
          <a:xfrm flipH="1">
            <a:off x="1600634" y="3594026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" name="Google Shape;844;p40"/>
          <p:cNvGrpSpPr/>
          <p:nvPr/>
        </p:nvGrpSpPr>
        <p:grpSpPr>
          <a:xfrm rot="10800000">
            <a:off x="540012" y="-383099"/>
            <a:ext cx="1947310" cy="1947310"/>
            <a:chOff x="624503" y="61115"/>
            <a:chExt cx="1947310" cy="1947310"/>
          </a:xfrm>
        </p:grpSpPr>
        <p:sp>
          <p:nvSpPr>
            <p:cNvPr id="845" name="Google Shape;845;p40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0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0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0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0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0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0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0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0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0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0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0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0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0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0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0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" name="Google Shape;881;p40"/>
          <p:cNvSpPr/>
          <p:nvPr/>
        </p:nvSpPr>
        <p:spPr>
          <a:xfrm flipH="1">
            <a:off x="6150150" y="5319"/>
            <a:ext cx="5267606" cy="2419701"/>
          </a:xfrm>
          <a:custGeom>
            <a:avLst/>
            <a:gdLst/>
            <a:ahLst/>
            <a:cxnLst/>
            <a:rect l="l" t="t" r="r" b="b"/>
            <a:pathLst>
              <a:path w="85164" h="81795" extrusionOk="0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0"/>
          <p:cNvSpPr txBox="1">
            <a:spLocks noGrp="1"/>
          </p:cNvSpPr>
          <p:nvPr>
            <p:ph type="title"/>
          </p:nvPr>
        </p:nvSpPr>
        <p:spPr>
          <a:xfrm>
            <a:off x="1048950" y="1326600"/>
            <a:ext cx="7046100" cy="24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Design 1">
  <p:cSld name="CUSTOM_9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1"/>
          <p:cNvSpPr/>
          <p:nvPr/>
        </p:nvSpPr>
        <p:spPr>
          <a:xfrm rot="10800000">
            <a:off x="-12" y="-130601"/>
            <a:ext cx="4452612" cy="1080308"/>
          </a:xfrm>
          <a:custGeom>
            <a:avLst/>
            <a:gdLst/>
            <a:ahLst/>
            <a:cxnLst/>
            <a:rect l="l" t="t" r="r" b="b"/>
            <a:pathLst>
              <a:path w="136772" h="48575" extrusionOk="0">
                <a:moveTo>
                  <a:pt x="1" y="42768"/>
                </a:moveTo>
                <a:cubicBezTo>
                  <a:pt x="1" y="42768"/>
                  <a:pt x="5249" y="20919"/>
                  <a:pt x="30708" y="28940"/>
                </a:cubicBezTo>
                <a:cubicBezTo>
                  <a:pt x="56187" y="36980"/>
                  <a:pt x="70498" y="48575"/>
                  <a:pt x="79562" y="24288"/>
                </a:cubicBezTo>
                <a:cubicBezTo>
                  <a:pt x="88644" y="1"/>
                  <a:pt x="110623" y="522"/>
                  <a:pt x="121101" y="6700"/>
                </a:cubicBezTo>
                <a:cubicBezTo>
                  <a:pt x="131560" y="12898"/>
                  <a:pt x="136771" y="6738"/>
                  <a:pt x="136771" y="6738"/>
                </a:cubicBezTo>
                <a:lnTo>
                  <a:pt x="136771" y="427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41"/>
          <p:cNvGrpSpPr/>
          <p:nvPr/>
        </p:nvGrpSpPr>
        <p:grpSpPr>
          <a:xfrm rot="10800000">
            <a:off x="5923412" y="4539701"/>
            <a:ext cx="1947310" cy="1947310"/>
            <a:chOff x="624503" y="61115"/>
            <a:chExt cx="1947310" cy="1947310"/>
          </a:xfrm>
        </p:grpSpPr>
        <p:sp>
          <p:nvSpPr>
            <p:cNvPr id="886" name="Google Shape;886;p41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1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1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1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2" name="Google Shape;922;p41"/>
          <p:cNvSpPr/>
          <p:nvPr/>
        </p:nvSpPr>
        <p:spPr>
          <a:xfrm flipH="1">
            <a:off x="3376609" y="18557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41"/>
          <p:cNvSpPr/>
          <p:nvPr/>
        </p:nvSpPr>
        <p:spPr>
          <a:xfrm flipH="1">
            <a:off x="1932059" y="22872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41"/>
          <p:cNvSpPr/>
          <p:nvPr/>
        </p:nvSpPr>
        <p:spPr>
          <a:xfrm flipH="1">
            <a:off x="-673900" y="4539703"/>
            <a:ext cx="3398188" cy="1343693"/>
          </a:xfrm>
          <a:custGeom>
            <a:avLst/>
            <a:gdLst/>
            <a:ahLst/>
            <a:cxnLst/>
            <a:rect l="l" t="t" r="r" b="b"/>
            <a:pathLst>
              <a:path w="144804" h="56672" extrusionOk="0">
                <a:moveTo>
                  <a:pt x="62339" y="1"/>
                </a:moveTo>
                <a:cubicBezTo>
                  <a:pt x="57472" y="1"/>
                  <a:pt x="52752" y="1067"/>
                  <a:pt x="48902" y="3946"/>
                </a:cubicBezTo>
                <a:cubicBezTo>
                  <a:pt x="45333" y="6614"/>
                  <a:pt x="42897" y="10584"/>
                  <a:pt x="39395" y="13319"/>
                </a:cubicBezTo>
                <a:cubicBezTo>
                  <a:pt x="34692" y="16955"/>
                  <a:pt x="28487" y="18189"/>
                  <a:pt x="22516" y="18356"/>
                </a:cubicBezTo>
                <a:cubicBezTo>
                  <a:pt x="22065" y="18363"/>
                  <a:pt x="21613" y="18366"/>
                  <a:pt x="21160" y="18366"/>
                </a:cubicBezTo>
                <a:cubicBezTo>
                  <a:pt x="20151" y="18366"/>
                  <a:pt x="19140" y="18353"/>
                  <a:pt x="18130" y="18353"/>
                </a:cubicBezTo>
                <a:cubicBezTo>
                  <a:pt x="15443" y="18353"/>
                  <a:pt x="12766" y="18442"/>
                  <a:pt x="10174" y="19090"/>
                </a:cubicBezTo>
                <a:cubicBezTo>
                  <a:pt x="6171" y="20091"/>
                  <a:pt x="2235" y="22793"/>
                  <a:pt x="1301" y="26795"/>
                </a:cubicBezTo>
                <a:cubicBezTo>
                  <a:pt x="0" y="32233"/>
                  <a:pt x="4637" y="37436"/>
                  <a:pt x="9707" y="39738"/>
                </a:cubicBezTo>
                <a:cubicBezTo>
                  <a:pt x="13043" y="41239"/>
                  <a:pt x="17146" y="42340"/>
                  <a:pt x="18480" y="45742"/>
                </a:cubicBezTo>
                <a:cubicBezTo>
                  <a:pt x="18914" y="46943"/>
                  <a:pt x="18980" y="48278"/>
                  <a:pt x="19681" y="49378"/>
                </a:cubicBezTo>
                <a:cubicBezTo>
                  <a:pt x="20648" y="50779"/>
                  <a:pt x="22450" y="51280"/>
                  <a:pt x="23884" y="52147"/>
                </a:cubicBezTo>
                <a:cubicBezTo>
                  <a:pt x="25352" y="53048"/>
                  <a:pt x="26552" y="55082"/>
                  <a:pt x="25485" y="56383"/>
                </a:cubicBezTo>
                <a:cubicBezTo>
                  <a:pt x="25854" y="56578"/>
                  <a:pt x="26268" y="56671"/>
                  <a:pt x="26682" y="56671"/>
                </a:cubicBezTo>
                <a:cubicBezTo>
                  <a:pt x="27543" y="56671"/>
                  <a:pt x="28404" y="56270"/>
                  <a:pt x="28854" y="55549"/>
                </a:cubicBezTo>
                <a:cubicBezTo>
                  <a:pt x="29388" y="54649"/>
                  <a:pt x="29154" y="53214"/>
                  <a:pt x="28754" y="52280"/>
                </a:cubicBezTo>
                <a:cubicBezTo>
                  <a:pt x="30729" y="51283"/>
                  <a:pt x="32834" y="50898"/>
                  <a:pt x="35023" y="50898"/>
                </a:cubicBezTo>
                <a:cubicBezTo>
                  <a:pt x="42458" y="50898"/>
                  <a:pt x="50873" y="55340"/>
                  <a:pt x="58522" y="55340"/>
                </a:cubicBezTo>
                <a:cubicBezTo>
                  <a:pt x="59996" y="55340"/>
                  <a:pt x="61441" y="55175"/>
                  <a:pt x="62845" y="54782"/>
                </a:cubicBezTo>
                <a:cubicBezTo>
                  <a:pt x="71051" y="52481"/>
                  <a:pt x="76221" y="44375"/>
                  <a:pt x="83760" y="40405"/>
                </a:cubicBezTo>
                <a:cubicBezTo>
                  <a:pt x="86994" y="38703"/>
                  <a:pt x="90638" y="37821"/>
                  <a:pt x="94282" y="37821"/>
                </a:cubicBezTo>
                <a:cubicBezTo>
                  <a:pt x="94923" y="37821"/>
                  <a:pt x="95564" y="37849"/>
                  <a:pt x="96202" y="37903"/>
                </a:cubicBezTo>
                <a:cubicBezTo>
                  <a:pt x="101339" y="38304"/>
                  <a:pt x="106143" y="40472"/>
                  <a:pt x="111113" y="41906"/>
                </a:cubicBezTo>
                <a:cubicBezTo>
                  <a:pt x="113587" y="42604"/>
                  <a:pt x="116219" y="43095"/>
                  <a:pt x="118794" y="43095"/>
                </a:cubicBezTo>
                <a:cubicBezTo>
                  <a:pt x="121391" y="43095"/>
                  <a:pt x="123929" y="42596"/>
                  <a:pt x="126190" y="41306"/>
                </a:cubicBezTo>
                <a:cubicBezTo>
                  <a:pt x="128559" y="39972"/>
                  <a:pt x="130393" y="37837"/>
                  <a:pt x="132195" y="35769"/>
                </a:cubicBezTo>
                <a:cubicBezTo>
                  <a:pt x="135464" y="31932"/>
                  <a:pt x="138766" y="28130"/>
                  <a:pt x="142068" y="24294"/>
                </a:cubicBezTo>
                <a:cubicBezTo>
                  <a:pt x="143403" y="22759"/>
                  <a:pt x="144804" y="20958"/>
                  <a:pt x="144637" y="18923"/>
                </a:cubicBezTo>
                <a:cubicBezTo>
                  <a:pt x="144470" y="17055"/>
                  <a:pt x="143069" y="15587"/>
                  <a:pt x="141601" y="14420"/>
                </a:cubicBezTo>
                <a:cubicBezTo>
                  <a:pt x="134779" y="8798"/>
                  <a:pt x="125953" y="5718"/>
                  <a:pt x="117162" y="5718"/>
                </a:cubicBezTo>
                <a:cubicBezTo>
                  <a:pt x="116669" y="5718"/>
                  <a:pt x="116176" y="5728"/>
                  <a:pt x="115683" y="5747"/>
                </a:cubicBezTo>
                <a:cubicBezTo>
                  <a:pt x="110041" y="5978"/>
                  <a:pt x="104530" y="7449"/>
                  <a:pt x="98924" y="7449"/>
                </a:cubicBezTo>
                <a:cubicBezTo>
                  <a:pt x="98862" y="7449"/>
                  <a:pt x="98800" y="7449"/>
                  <a:pt x="98737" y="7448"/>
                </a:cubicBezTo>
                <a:cubicBezTo>
                  <a:pt x="90131" y="7382"/>
                  <a:pt x="82025" y="3779"/>
                  <a:pt x="73719" y="1611"/>
                </a:cubicBezTo>
                <a:cubicBezTo>
                  <a:pt x="70068" y="657"/>
                  <a:pt x="66158" y="1"/>
                  <a:pt x="623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4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34245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926" name="Google Shape;926;p41"/>
          <p:cNvSpPr txBox="1">
            <a:spLocks noGrp="1"/>
          </p:cNvSpPr>
          <p:nvPr>
            <p:ph type="subTitle" idx="1"/>
          </p:nvPr>
        </p:nvSpPr>
        <p:spPr>
          <a:xfrm>
            <a:off x="540000" y="3352200"/>
            <a:ext cx="1914000" cy="9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+ design">
  <p:cSld name="CUSTOM_8"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2"/>
          <p:cNvSpPr txBox="1">
            <a:spLocks noGrp="1"/>
          </p:cNvSpPr>
          <p:nvPr>
            <p:ph type="subTitle" idx="1"/>
          </p:nvPr>
        </p:nvSpPr>
        <p:spPr>
          <a:xfrm>
            <a:off x="4683448" y="3839125"/>
            <a:ext cx="22272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29" name="Google Shape;929;p42"/>
          <p:cNvSpPr txBox="1">
            <a:spLocks noGrp="1"/>
          </p:cNvSpPr>
          <p:nvPr>
            <p:ph type="subTitle" idx="2"/>
          </p:nvPr>
        </p:nvSpPr>
        <p:spPr>
          <a:xfrm>
            <a:off x="2233350" y="3839125"/>
            <a:ext cx="22272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0" name="Google Shape;930;p42"/>
          <p:cNvSpPr/>
          <p:nvPr/>
        </p:nvSpPr>
        <p:spPr>
          <a:xfrm rot="-10641324">
            <a:off x="-2521182" y="-713393"/>
            <a:ext cx="13272138" cy="2257180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42"/>
          <p:cNvSpPr/>
          <p:nvPr/>
        </p:nvSpPr>
        <p:spPr>
          <a:xfrm flipH="1">
            <a:off x="1086691" y="4111750"/>
            <a:ext cx="9561417" cy="2067175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2"/>
          <p:cNvSpPr/>
          <p:nvPr/>
        </p:nvSpPr>
        <p:spPr>
          <a:xfrm>
            <a:off x="955455" y="4108821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42"/>
          <p:cNvSpPr/>
          <p:nvPr/>
        </p:nvSpPr>
        <p:spPr>
          <a:xfrm flipH="1">
            <a:off x="7905050" y="1953900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42"/>
          <p:cNvSpPr/>
          <p:nvPr/>
        </p:nvSpPr>
        <p:spPr>
          <a:xfrm>
            <a:off x="1858355" y="772858"/>
            <a:ext cx="538445" cy="150307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2"/>
          <p:cNvSpPr txBox="1">
            <a:spLocks noGrp="1"/>
          </p:cNvSpPr>
          <p:nvPr>
            <p:ph type="subTitle" idx="3"/>
          </p:nvPr>
        </p:nvSpPr>
        <p:spPr>
          <a:xfrm>
            <a:off x="2446950" y="3179425"/>
            <a:ext cx="18000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42"/>
          <p:cNvSpPr txBox="1">
            <a:spLocks noGrp="1"/>
          </p:cNvSpPr>
          <p:nvPr>
            <p:ph type="subTitle" idx="4"/>
          </p:nvPr>
        </p:nvSpPr>
        <p:spPr>
          <a:xfrm>
            <a:off x="4897048" y="3178225"/>
            <a:ext cx="18000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7" name="Google Shape;937;p42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CUSTOM_5">
    <p:bg>
      <p:bgPr>
        <a:solidFill>
          <a:schemeClr val="lt1"/>
        </a:solidFill>
        <a:effectLst/>
      </p:bgPr>
    </p:bg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43"/>
          <p:cNvSpPr/>
          <p:nvPr/>
        </p:nvSpPr>
        <p:spPr>
          <a:xfrm>
            <a:off x="-2534550" y="4085025"/>
            <a:ext cx="12182784" cy="2559993"/>
          </a:xfrm>
          <a:custGeom>
            <a:avLst/>
            <a:gdLst/>
            <a:ahLst/>
            <a:cxnLst/>
            <a:rect l="l" t="t" r="r" b="b"/>
            <a:pathLst>
              <a:path w="296346" h="185776" extrusionOk="0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3"/>
          <p:cNvGrpSpPr/>
          <p:nvPr/>
        </p:nvGrpSpPr>
        <p:grpSpPr>
          <a:xfrm>
            <a:off x="595591" y="2749650"/>
            <a:ext cx="563960" cy="2408488"/>
            <a:chOff x="2500591" y="2749650"/>
            <a:chExt cx="563960" cy="2408488"/>
          </a:xfrm>
        </p:grpSpPr>
        <p:sp>
          <p:nvSpPr>
            <p:cNvPr id="941" name="Google Shape;941;p43"/>
            <p:cNvSpPr/>
            <p:nvPr/>
          </p:nvSpPr>
          <p:spPr>
            <a:xfrm flipH="1">
              <a:off x="2500591" y="2789984"/>
              <a:ext cx="563960" cy="2368153"/>
            </a:xfrm>
            <a:custGeom>
              <a:avLst/>
              <a:gdLst/>
              <a:ahLst/>
              <a:cxnLst/>
              <a:rect l="l" t="t" r="r" b="b"/>
              <a:pathLst>
                <a:path w="29289" h="122989" extrusionOk="0">
                  <a:moveTo>
                    <a:pt x="6872" y="1"/>
                  </a:moveTo>
                  <a:lnTo>
                    <a:pt x="1" y="122989"/>
                  </a:lnTo>
                  <a:lnTo>
                    <a:pt x="29288" y="122989"/>
                  </a:lnTo>
                  <a:lnTo>
                    <a:pt x="22383" y="1"/>
                  </a:lnTo>
                  <a:cubicBezTo>
                    <a:pt x="22383" y="501"/>
                    <a:pt x="20349" y="935"/>
                    <a:pt x="17480" y="1102"/>
                  </a:cubicBezTo>
                  <a:cubicBezTo>
                    <a:pt x="16613" y="1168"/>
                    <a:pt x="15645" y="1202"/>
                    <a:pt x="14644" y="1202"/>
                  </a:cubicBezTo>
                  <a:cubicBezTo>
                    <a:pt x="13344" y="1202"/>
                    <a:pt x="12143" y="1168"/>
                    <a:pt x="11109" y="1068"/>
                  </a:cubicBezTo>
                  <a:cubicBezTo>
                    <a:pt x="8607" y="868"/>
                    <a:pt x="6872" y="434"/>
                    <a:pt x="6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 flipH="1">
              <a:off x="2645814" y="2749650"/>
              <a:ext cx="273600" cy="4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3" name="Google Shape;943;p43"/>
          <p:cNvSpPr/>
          <p:nvPr/>
        </p:nvSpPr>
        <p:spPr>
          <a:xfrm flipH="1">
            <a:off x="425803" y="1605863"/>
            <a:ext cx="633308" cy="1173972"/>
          </a:xfrm>
          <a:custGeom>
            <a:avLst/>
            <a:gdLst/>
            <a:ahLst/>
            <a:cxnLst/>
            <a:rect l="l" t="t" r="r" b="b"/>
            <a:pathLst>
              <a:path w="19449" h="31497" extrusionOk="0">
                <a:moveTo>
                  <a:pt x="15015" y="0"/>
                </a:moveTo>
                <a:cubicBezTo>
                  <a:pt x="14543" y="0"/>
                  <a:pt x="14073" y="31"/>
                  <a:pt x="13630" y="75"/>
                </a:cubicBezTo>
                <a:cubicBezTo>
                  <a:pt x="10801" y="397"/>
                  <a:pt x="7426" y="1072"/>
                  <a:pt x="6462" y="3772"/>
                </a:cubicBezTo>
                <a:cubicBezTo>
                  <a:pt x="5947" y="5283"/>
                  <a:pt x="6365" y="7051"/>
                  <a:pt x="5594" y="8465"/>
                </a:cubicBezTo>
                <a:cubicBezTo>
                  <a:pt x="4983" y="9558"/>
                  <a:pt x="3826" y="10169"/>
                  <a:pt x="2894" y="11005"/>
                </a:cubicBezTo>
                <a:cubicBezTo>
                  <a:pt x="611" y="13094"/>
                  <a:pt x="1" y="16791"/>
                  <a:pt x="1544" y="19491"/>
                </a:cubicBezTo>
                <a:cubicBezTo>
                  <a:pt x="2219" y="20712"/>
                  <a:pt x="3344" y="21773"/>
                  <a:pt x="4115" y="23027"/>
                </a:cubicBezTo>
                <a:cubicBezTo>
                  <a:pt x="4854" y="24248"/>
                  <a:pt x="5272" y="25952"/>
                  <a:pt x="4437" y="27141"/>
                </a:cubicBezTo>
                <a:cubicBezTo>
                  <a:pt x="3633" y="28331"/>
                  <a:pt x="2379" y="29713"/>
                  <a:pt x="3826" y="30999"/>
                </a:cubicBezTo>
                <a:cubicBezTo>
                  <a:pt x="4238" y="31352"/>
                  <a:pt x="4860" y="31496"/>
                  <a:pt x="5502" y="31496"/>
                </a:cubicBezTo>
                <a:cubicBezTo>
                  <a:pt x="6261" y="31496"/>
                  <a:pt x="7050" y="31295"/>
                  <a:pt x="7555" y="30999"/>
                </a:cubicBezTo>
                <a:cubicBezTo>
                  <a:pt x="8680" y="30356"/>
                  <a:pt x="9258" y="28748"/>
                  <a:pt x="8455" y="27752"/>
                </a:cubicBezTo>
                <a:cubicBezTo>
                  <a:pt x="8165" y="27398"/>
                  <a:pt x="7747" y="27141"/>
                  <a:pt x="7587" y="26755"/>
                </a:cubicBezTo>
                <a:cubicBezTo>
                  <a:pt x="7362" y="26113"/>
                  <a:pt x="7908" y="25438"/>
                  <a:pt x="8487" y="25020"/>
                </a:cubicBezTo>
                <a:cubicBezTo>
                  <a:pt x="9033" y="24666"/>
                  <a:pt x="9773" y="24377"/>
                  <a:pt x="10126" y="23766"/>
                </a:cubicBezTo>
                <a:cubicBezTo>
                  <a:pt x="11219" y="21998"/>
                  <a:pt x="8519" y="20005"/>
                  <a:pt x="8873" y="17980"/>
                </a:cubicBezTo>
                <a:cubicBezTo>
                  <a:pt x="9098" y="16823"/>
                  <a:pt x="10255" y="16116"/>
                  <a:pt x="11380" y="15762"/>
                </a:cubicBezTo>
                <a:cubicBezTo>
                  <a:pt x="12473" y="15473"/>
                  <a:pt x="13694" y="15344"/>
                  <a:pt x="14659" y="14701"/>
                </a:cubicBezTo>
                <a:cubicBezTo>
                  <a:pt x="15623" y="14058"/>
                  <a:pt x="16266" y="12644"/>
                  <a:pt x="15591" y="11712"/>
                </a:cubicBezTo>
                <a:cubicBezTo>
                  <a:pt x="14884" y="10715"/>
                  <a:pt x="12987" y="10715"/>
                  <a:pt x="12730" y="9494"/>
                </a:cubicBezTo>
                <a:cubicBezTo>
                  <a:pt x="12537" y="8562"/>
                  <a:pt x="13501" y="7822"/>
                  <a:pt x="14401" y="7437"/>
                </a:cubicBezTo>
                <a:cubicBezTo>
                  <a:pt x="15623" y="6858"/>
                  <a:pt x="16909" y="6344"/>
                  <a:pt x="17873" y="5379"/>
                </a:cubicBezTo>
                <a:cubicBezTo>
                  <a:pt x="18902" y="4415"/>
                  <a:pt x="19448" y="2872"/>
                  <a:pt x="18837" y="1683"/>
                </a:cubicBezTo>
                <a:cubicBezTo>
                  <a:pt x="18194" y="346"/>
                  <a:pt x="16596" y="0"/>
                  <a:pt x="150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3"/>
          <p:cNvSpPr/>
          <p:nvPr/>
        </p:nvSpPr>
        <p:spPr>
          <a:xfrm flipH="1">
            <a:off x="952836" y="3173476"/>
            <a:ext cx="1218437" cy="1969308"/>
          </a:xfrm>
          <a:custGeom>
            <a:avLst/>
            <a:gdLst/>
            <a:ahLst/>
            <a:cxnLst/>
            <a:rect l="l" t="t" r="r" b="b"/>
            <a:pathLst>
              <a:path w="63279" h="99172" extrusionOk="0">
                <a:moveTo>
                  <a:pt x="0" y="0"/>
                </a:moveTo>
                <a:lnTo>
                  <a:pt x="0" y="99171"/>
                </a:lnTo>
                <a:lnTo>
                  <a:pt x="63279" y="99171"/>
                </a:lnTo>
                <a:lnTo>
                  <a:pt x="6327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5" name="Google Shape;945;p43"/>
          <p:cNvGrpSpPr/>
          <p:nvPr/>
        </p:nvGrpSpPr>
        <p:grpSpPr>
          <a:xfrm flipH="1">
            <a:off x="1066859" y="3285916"/>
            <a:ext cx="988479" cy="1636232"/>
            <a:chOff x="7753401" y="3121977"/>
            <a:chExt cx="1074901" cy="1779286"/>
          </a:xfrm>
        </p:grpSpPr>
        <p:sp>
          <p:nvSpPr>
            <p:cNvPr id="946" name="Google Shape;946;p43"/>
            <p:cNvSpPr/>
            <p:nvPr/>
          </p:nvSpPr>
          <p:spPr>
            <a:xfrm>
              <a:off x="8556564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8556564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8556564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8556564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8556564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8154972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8154972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8154972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8154972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8154972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7753401" y="31219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7753401" y="33063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7753401" y="34907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7753401" y="36737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7753401" y="38580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8556564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8556564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8556564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8556564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8556564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8154972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8154972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8154972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8154972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8154972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7753401" y="404917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7753401" y="4233547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7753401" y="4417938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7753401" y="4600906"/>
              <a:ext cx="271738" cy="115987"/>
            </a:xfrm>
            <a:custGeom>
              <a:avLst/>
              <a:gdLst/>
              <a:ahLst/>
              <a:cxnLst/>
              <a:rect l="l" t="t" r="r" b="b"/>
              <a:pathLst>
                <a:path w="12977" h="5539" extrusionOk="0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7753401" y="4785297"/>
              <a:ext cx="271738" cy="115966"/>
            </a:xfrm>
            <a:custGeom>
              <a:avLst/>
              <a:gdLst/>
              <a:ahLst/>
              <a:cxnLst/>
              <a:rect l="l" t="t" r="r" b="b"/>
              <a:pathLst>
                <a:path w="12977" h="5538" extrusionOk="0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43"/>
          <p:cNvGrpSpPr/>
          <p:nvPr/>
        </p:nvGrpSpPr>
        <p:grpSpPr>
          <a:xfrm>
            <a:off x="1504021" y="2221941"/>
            <a:ext cx="509552" cy="2927357"/>
            <a:chOff x="1909121" y="2436910"/>
            <a:chExt cx="472113" cy="2712274"/>
          </a:xfrm>
        </p:grpSpPr>
        <p:sp>
          <p:nvSpPr>
            <p:cNvPr id="977" name="Google Shape;977;p43"/>
            <p:cNvSpPr/>
            <p:nvPr/>
          </p:nvSpPr>
          <p:spPr>
            <a:xfrm flipH="1">
              <a:off x="2025273" y="2436910"/>
              <a:ext cx="238500" cy="4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 flipH="1">
              <a:off x="1909121" y="2476590"/>
              <a:ext cx="472113" cy="2672594"/>
            </a:xfrm>
            <a:custGeom>
              <a:avLst/>
              <a:gdLst/>
              <a:ahLst/>
              <a:cxnLst/>
              <a:rect l="l" t="t" r="r" b="b"/>
              <a:pathLst>
                <a:path w="24519" h="138800" extrusionOk="0">
                  <a:moveTo>
                    <a:pt x="5738" y="0"/>
                  </a:moveTo>
                  <a:lnTo>
                    <a:pt x="1" y="138800"/>
                  </a:lnTo>
                  <a:lnTo>
                    <a:pt x="24518" y="138800"/>
                  </a:lnTo>
                  <a:lnTo>
                    <a:pt x="18747" y="0"/>
                  </a:lnTo>
                  <a:cubicBezTo>
                    <a:pt x="18747" y="601"/>
                    <a:pt x="17046" y="1101"/>
                    <a:pt x="14644" y="1301"/>
                  </a:cubicBezTo>
                  <a:cubicBezTo>
                    <a:pt x="13877" y="1335"/>
                    <a:pt x="13077" y="1368"/>
                    <a:pt x="12243" y="1368"/>
                  </a:cubicBezTo>
                  <a:cubicBezTo>
                    <a:pt x="11209" y="1368"/>
                    <a:pt x="10175" y="1301"/>
                    <a:pt x="9307" y="1201"/>
                  </a:cubicBezTo>
                  <a:cubicBezTo>
                    <a:pt x="7172" y="1001"/>
                    <a:pt x="5738" y="534"/>
                    <a:pt x="5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" name="Google Shape;979;p43"/>
          <p:cNvSpPr/>
          <p:nvPr/>
        </p:nvSpPr>
        <p:spPr>
          <a:xfrm flipH="1">
            <a:off x="5054399" y="-136529"/>
            <a:ext cx="5119595" cy="2126655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43"/>
          <p:cNvSpPr/>
          <p:nvPr/>
        </p:nvSpPr>
        <p:spPr>
          <a:xfrm flipH="1">
            <a:off x="2234109" y="19901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43"/>
          <p:cNvSpPr/>
          <p:nvPr/>
        </p:nvSpPr>
        <p:spPr>
          <a:xfrm flipH="1">
            <a:off x="6102121" y="39925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" name="Google Shape;982;p43"/>
          <p:cNvGrpSpPr/>
          <p:nvPr/>
        </p:nvGrpSpPr>
        <p:grpSpPr>
          <a:xfrm rot="10800000">
            <a:off x="6906701" y="1990114"/>
            <a:ext cx="1733301" cy="1733301"/>
            <a:chOff x="624503" y="61115"/>
            <a:chExt cx="1947310" cy="1947310"/>
          </a:xfrm>
        </p:grpSpPr>
        <p:sp>
          <p:nvSpPr>
            <p:cNvPr id="983" name="Google Shape;983;p43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" name="Google Shape;1019;p43"/>
          <p:cNvSpPr/>
          <p:nvPr/>
        </p:nvSpPr>
        <p:spPr>
          <a:xfrm>
            <a:off x="-2223913" y="-392351"/>
            <a:ext cx="4613437" cy="2638292"/>
          </a:xfrm>
          <a:custGeom>
            <a:avLst/>
            <a:gdLst/>
            <a:ahLst/>
            <a:cxnLst/>
            <a:rect l="l" t="t" r="r" b="b"/>
            <a:pathLst>
              <a:path w="83260" h="47614" extrusionOk="0">
                <a:moveTo>
                  <a:pt x="8920" y="1"/>
                </a:moveTo>
                <a:cubicBezTo>
                  <a:pt x="8511" y="1"/>
                  <a:pt x="8105" y="42"/>
                  <a:pt x="7706" y="137"/>
                </a:cubicBezTo>
                <a:cubicBezTo>
                  <a:pt x="5337" y="705"/>
                  <a:pt x="3970" y="3140"/>
                  <a:pt x="3002" y="5341"/>
                </a:cubicBezTo>
                <a:cubicBezTo>
                  <a:pt x="1935" y="7943"/>
                  <a:pt x="1134" y="10645"/>
                  <a:pt x="567" y="13414"/>
                </a:cubicBezTo>
                <a:cubicBezTo>
                  <a:pt x="200" y="15282"/>
                  <a:pt x="0" y="17250"/>
                  <a:pt x="500" y="19118"/>
                </a:cubicBezTo>
                <a:cubicBezTo>
                  <a:pt x="1534" y="22854"/>
                  <a:pt x="5204" y="25189"/>
                  <a:pt x="8773" y="26923"/>
                </a:cubicBezTo>
                <a:cubicBezTo>
                  <a:pt x="18613" y="31627"/>
                  <a:pt x="29488" y="34195"/>
                  <a:pt x="40396" y="34462"/>
                </a:cubicBezTo>
                <a:cubicBezTo>
                  <a:pt x="41137" y="34479"/>
                  <a:pt x="41882" y="34484"/>
                  <a:pt x="42629" y="34484"/>
                </a:cubicBezTo>
                <a:cubicBezTo>
                  <a:pt x="43919" y="34484"/>
                  <a:pt x="45215" y="34468"/>
                  <a:pt x="46508" y="34468"/>
                </a:cubicBezTo>
                <a:cubicBezTo>
                  <a:pt x="50492" y="34468"/>
                  <a:pt x="54460" y="34617"/>
                  <a:pt x="58208" y="35830"/>
                </a:cubicBezTo>
                <a:cubicBezTo>
                  <a:pt x="61244" y="36797"/>
                  <a:pt x="64079" y="38432"/>
                  <a:pt x="66848" y="40033"/>
                </a:cubicBezTo>
                <a:cubicBezTo>
                  <a:pt x="67515" y="40466"/>
                  <a:pt x="68883" y="41934"/>
                  <a:pt x="69183" y="42668"/>
                </a:cubicBezTo>
                <a:cubicBezTo>
                  <a:pt x="69603" y="43731"/>
                  <a:pt x="69905" y="47613"/>
                  <a:pt x="71745" y="47613"/>
                </a:cubicBezTo>
                <a:cubicBezTo>
                  <a:pt x="72098" y="47613"/>
                  <a:pt x="72508" y="47471"/>
                  <a:pt x="72985" y="47138"/>
                </a:cubicBezTo>
                <a:cubicBezTo>
                  <a:pt x="74520" y="46037"/>
                  <a:pt x="73986" y="41701"/>
                  <a:pt x="75721" y="39999"/>
                </a:cubicBezTo>
                <a:cubicBezTo>
                  <a:pt x="77822" y="37965"/>
                  <a:pt x="81391" y="37364"/>
                  <a:pt x="82559" y="34662"/>
                </a:cubicBezTo>
                <a:cubicBezTo>
                  <a:pt x="83259" y="32961"/>
                  <a:pt x="82692" y="30926"/>
                  <a:pt x="81592" y="29425"/>
                </a:cubicBezTo>
                <a:cubicBezTo>
                  <a:pt x="80524" y="27924"/>
                  <a:pt x="79023" y="26757"/>
                  <a:pt x="77689" y="25456"/>
                </a:cubicBezTo>
                <a:cubicBezTo>
                  <a:pt x="74053" y="21986"/>
                  <a:pt x="71184" y="17316"/>
                  <a:pt x="66481" y="15615"/>
                </a:cubicBezTo>
                <a:cubicBezTo>
                  <a:pt x="65013" y="15078"/>
                  <a:pt x="63510" y="14881"/>
                  <a:pt x="61985" y="14881"/>
                </a:cubicBezTo>
                <a:cubicBezTo>
                  <a:pt x="57797" y="14881"/>
                  <a:pt x="53439" y="16365"/>
                  <a:pt x="49164" y="16365"/>
                </a:cubicBezTo>
                <a:cubicBezTo>
                  <a:pt x="48910" y="16365"/>
                  <a:pt x="48655" y="16360"/>
                  <a:pt x="48401" y="16349"/>
                </a:cubicBezTo>
                <a:cubicBezTo>
                  <a:pt x="41997" y="16116"/>
                  <a:pt x="36359" y="12213"/>
                  <a:pt x="30789" y="8977"/>
                </a:cubicBezTo>
                <a:cubicBezTo>
                  <a:pt x="24951" y="5608"/>
                  <a:pt x="18780" y="2839"/>
                  <a:pt x="12376" y="705"/>
                </a:cubicBezTo>
                <a:cubicBezTo>
                  <a:pt x="11265" y="334"/>
                  <a:pt x="10082" y="1"/>
                  <a:pt x="8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3"/>
          <p:cNvSpPr txBox="1">
            <a:spLocks noGrp="1"/>
          </p:cNvSpPr>
          <p:nvPr>
            <p:ph type="subTitle" idx="1"/>
          </p:nvPr>
        </p:nvSpPr>
        <p:spPr>
          <a:xfrm>
            <a:off x="2887200" y="1286650"/>
            <a:ext cx="3369600" cy="15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1" name="Google Shape;1021;p43"/>
          <p:cNvSpPr txBox="1">
            <a:spLocks noGrp="1"/>
          </p:cNvSpPr>
          <p:nvPr>
            <p:ph type="title"/>
          </p:nvPr>
        </p:nvSpPr>
        <p:spPr>
          <a:xfrm>
            <a:off x="2161200" y="491400"/>
            <a:ext cx="4821600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022" name="Google Shape;1022;p43"/>
          <p:cNvSpPr txBox="1"/>
          <p:nvPr/>
        </p:nvSpPr>
        <p:spPr>
          <a:xfrm>
            <a:off x="2059200" y="3873900"/>
            <a:ext cx="50256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3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3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3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7">
    <p:bg>
      <p:bgPr>
        <a:solidFill>
          <a:schemeClr val="lt2"/>
        </a:solidFill>
        <a:effectLst/>
      </p:bgPr>
    </p:bg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4"/>
          <p:cNvSpPr txBox="1">
            <a:spLocks noGrp="1"/>
          </p:cNvSpPr>
          <p:nvPr>
            <p:ph type="body" idx="1"/>
          </p:nvPr>
        </p:nvSpPr>
        <p:spPr>
          <a:xfrm>
            <a:off x="4572000" y="1544250"/>
            <a:ext cx="37617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5" name="Google Shape;1025;p44"/>
          <p:cNvSpPr/>
          <p:nvPr/>
        </p:nvSpPr>
        <p:spPr>
          <a:xfrm rot="10800000">
            <a:off x="-407434" y="-1585043"/>
            <a:ext cx="12182784" cy="2577178"/>
          </a:xfrm>
          <a:custGeom>
            <a:avLst/>
            <a:gdLst/>
            <a:ahLst/>
            <a:cxnLst/>
            <a:rect l="l" t="t" r="r" b="b"/>
            <a:pathLst>
              <a:path w="296346" h="185776" extrusionOk="0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4"/>
          <p:cNvSpPr/>
          <p:nvPr/>
        </p:nvSpPr>
        <p:spPr>
          <a:xfrm rot="10800000" flipH="1">
            <a:off x="-1695200" y="3101141"/>
            <a:ext cx="7188922" cy="2141027"/>
          </a:xfrm>
          <a:custGeom>
            <a:avLst/>
            <a:gdLst/>
            <a:ahLst/>
            <a:cxnLst/>
            <a:rect l="l" t="t" r="r" b="b"/>
            <a:pathLst>
              <a:path w="109358" h="65325" extrusionOk="0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4"/>
          <p:cNvSpPr/>
          <p:nvPr/>
        </p:nvSpPr>
        <p:spPr>
          <a:xfrm flipH="1">
            <a:off x="7827884" y="18143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44"/>
          <p:cNvSpPr/>
          <p:nvPr/>
        </p:nvSpPr>
        <p:spPr>
          <a:xfrm flipH="1">
            <a:off x="6246596" y="461353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4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030" name="Google Shape;1030;p44"/>
          <p:cNvSpPr txBox="1">
            <a:spLocks noGrp="1"/>
          </p:cNvSpPr>
          <p:nvPr>
            <p:ph type="body" idx="2"/>
          </p:nvPr>
        </p:nvSpPr>
        <p:spPr>
          <a:xfrm>
            <a:off x="540000" y="1544250"/>
            <a:ext cx="37617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7_1">
    <p:bg>
      <p:bgPr>
        <a:solidFill>
          <a:schemeClr val="accent5"/>
        </a:solidFill>
        <a:effectLst/>
      </p:bgPr>
    </p:bg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45"/>
          <p:cNvSpPr txBox="1">
            <a:spLocks noGrp="1"/>
          </p:cNvSpPr>
          <p:nvPr>
            <p:ph type="body" idx="1"/>
          </p:nvPr>
        </p:nvSpPr>
        <p:spPr>
          <a:xfrm>
            <a:off x="675150" y="1544250"/>
            <a:ext cx="77937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3" name="Google Shape;1033;p45"/>
          <p:cNvSpPr/>
          <p:nvPr/>
        </p:nvSpPr>
        <p:spPr>
          <a:xfrm flipH="1">
            <a:off x="4390909" y="225646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45"/>
          <p:cNvSpPr/>
          <p:nvPr/>
        </p:nvSpPr>
        <p:spPr>
          <a:xfrm flipH="1">
            <a:off x="6378171" y="378003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4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grpSp>
        <p:nvGrpSpPr>
          <p:cNvPr id="1036" name="Google Shape;1036;p45"/>
          <p:cNvGrpSpPr/>
          <p:nvPr/>
        </p:nvGrpSpPr>
        <p:grpSpPr>
          <a:xfrm rot="10800000">
            <a:off x="5118051" y="2571739"/>
            <a:ext cx="1733301" cy="1733301"/>
            <a:chOff x="624503" y="61115"/>
            <a:chExt cx="1947310" cy="1947310"/>
          </a:xfrm>
        </p:grpSpPr>
        <p:sp>
          <p:nvSpPr>
            <p:cNvPr id="1037" name="Google Shape;1037;p45"/>
            <p:cNvSpPr/>
            <p:nvPr/>
          </p:nvSpPr>
          <p:spPr>
            <a:xfrm>
              <a:off x="2048296" y="171379"/>
              <a:ext cx="413839" cy="413221"/>
            </a:xfrm>
            <a:custGeom>
              <a:avLst/>
              <a:gdLst/>
              <a:ahLst/>
              <a:cxnLst/>
              <a:rect l="l" t="t" r="r" b="b"/>
              <a:pathLst>
                <a:path w="12712" h="12693" extrusionOk="0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1913778" y="112617"/>
              <a:ext cx="605914" cy="605881"/>
            </a:xfrm>
            <a:custGeom>
              <a:avLst/>
              <a:gdLst/>
              <a:ahLst/>
              <a:cxnLst/>
              <a:rect l="l" t="t" r="r" b="b"/>
              <a:pathLst>
                <a:path w="18612" h="18611" extrusionOk="0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1807747" y="84132"/>
              <a:ext cx="742254" cy="742221"/>
            </a:xfrm>
            <a:custGeom>
              <a:avLst/>
              <a:gdLst/>
              <a:ahLst/>
              <a:cxnLst/>
              <a:rect l="l" t="t" r="r" b="b"/>
              <a:pathLst>
                <a:path w="22800" h="22799" extrusionOk="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1715063" y="68375"/>
              <a:ext cx="850076" cy="849458"/>
            </a:xfrm>
            <a:custGeom>
              <a:avLst/>
              <a:gdLst/>
              <a:ahLst/>
              <a:cxnLst/>
              <a:rect l="l" t="t" r="r" b="b"/>
              <a:pathLst>
                <a:path w="26112" h="26093" extrusionOk="0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1632047" y="61115"/>
              <a:ext cx="939147" cy="939114"/>
            </a:xfrm>
            <a:custGeom>
              <a:avLst/>
              <a:gdLst/>
              <a:ahLst/>
              <a:cxnLst/>
              <a:rect l="l" t="t" r="r" b="b"/>
              <a:pathLst>
                <a:path w="28848" h="28847" extrusionOk="0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1555706" y="62320"/>
              <a:ext cx="1016107" cy="1016074"/>
            </a:xfrm>
            <a:custGeom>
              <a:avLst/>
              <a:gdLst/>
              <a:ahLst/>
              <a:cxnLst/>
              <a:rect l="l" t="t" r="r" b="b"/>
              <a:pathLst>
                <a:path w="31212" h="31211" extrusionOk="0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1484215" y="66552"/>
              <a:ext cx="1082128" cy="1081510"/>
            </a:xfrm>
            <a:custGeom>
              <a:avLst/>
              <a:gdLst/>
              <a:ahLst/>
              <a:cxnLst/>
              <a:rect l="l" t="t" r="r" b="b"/>
              <a:pathLst>
                <a:path w="33240" h="33221" extrusionOk="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1417575" y="76254"/>
              <a:ext cx="1139685" cy="1139067"/>
            </a:xfrm>
            <a:custGeom>
              <a:avLst/>
              <a:gdLst/>
              <a:ahLst/>
              <a:cxnLst/>
              <a:rect l="l" t="t" r="r" b="b"/>
              <a:pathLst>
                <a:path w="35008" h="34989" extrusionOk="0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1355786" y="90187"/>
              <a:ext cx="1188160" cy="1188160"/>
            </a:xfrm>
            <a:custGeom>
              <a:avLst/>
              <a:gdLst/>
              <a:ahLst/>
              <a:cxnLst/>
              <a:rect l="l" t="t" r="r" b="b"/>
              <a:pathLst>
                <a:path w="36497" h="36497" extrusionOk="0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1295787" y="106530"/>
              <a:ext cx="1231165" cy="1230579"/>
            </a:xfrm>
            <a:custGeom>
              <a:avLst/>
              <a:gdLst/>
              <a:ahLst/>
              <a:cxnLst/>
              <a:rect l="l" t="t" r="r" b="b"/>
              <a:pathLst>
                <a:path w="37818" h="37800" extrusionOk="0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1239467" y="126551"/>
              <a:ext cx="1267496" cy="1266910"/>
            </a:xfrm>
            <a:custGeom>
              <a:avLst/>
              <a:gdLst/>
              <a:ahLst/>
              <a:cxnLst/>
              <a:rect l="l" t="t" r="r" b="b"/>
              <a:pathLst>
                <a:path w="38934" h="38916" extrusionOk="0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1186142" y="148949"/>
              <a:ext cx="1297805" cy="1299042"/>
            </a:xfrm>
            <a:custGeom>
              <a:avLst/>
              <a:gdLst/>
              <a:ahLst/>
              <a:cxnLst/>
              <a:rect l="l" t="t" r="r" b="b"/>
              <a:pathLst>
                <a:path w="39865" h="39903" extrusionOk="0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5"/>
            <p:cNvSpPr/>
            <p:nvPr/>
          </p:nvSpPr>
          <p:spPr>
            <a:xfrm>
              <a:off x="1135258" y="174993"/>
              <a:ext cx="1323849" cy="1323882"/>
            </a:xfrm>
            <a:custGeom>
              <a:avLst/>
              <a:gdLst/>
              <a:ahLst/>
              <a:cxnLst/>
              <a:rect l="l" t="t" r="r" b="b"/>
              <a:pathLst>
                <a:path w="40665" h="40666" extrusionOk="0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5"/>
            <p:cNvSpPr/>
            <p:nvPr/>
          </p:nvSpPr>
          <p:spPr>
            <a:xfrm>
              <a:off x="1086165" y="202893"/>
              <a:ext cx="1345075" cy="1344456"/>
            </a:xfrm>
            <a:custGeom>
              <a:avLst/>
              <a:gdLst/>
              <a:ahLst/>
              <a:cxnLst/>
              <a:rect l="l" t="t" r="r" b="b"/>
              <a:pathLst>
                <a:path w="41317" h="41298" extrusionOk="0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5"/>
            <p:cNvSpPr/>
            <p:nvPr/>
          </p:nvSpPr>
          <p:spPr>
            <a:xfrm>
              <a:off x="1040132" y="233169"/>
              <a:ext cx="1360799" cy="1360832"/>
            </a:xfrm>
            <a:custGeom>
              <a:avLst/>
              <a:gdLst/>
              <a:ahLst/>
              <a:cxnLst/>
              <a:rect l="l" t="t" r="r" b="b"/>
              <a:pathLst>
                <a:path w="41800" h="41801" extrusionOk="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995890" y="265268"/>
              <a:ext cx="1372323" cy="1372356"/>
            </a:xfrm>
            <a:custGeom>
              <a:avLst/>
              <a:gdLst/>
              <a:ahLst/>
              <a:cxnLst/>
              <a:rect l="l" t="t" r="r" b="b"/>
              <a:pathLst>
                <a:path w="42154" h="42155" extrusionOk="0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954676" y="299809"/>
              <a:ext cx="1379616" cy="1380234"/>
            </a:xfrm>
            <a:custGeom>
              <a:avLst/>
              <a:gdLst/>
              <a:ahLst/>
              <a:cxnLst/>
              <a:rect l="l" t="t" r="r" b="b"/>
              <a:pathLst>
                <a:path w="42378" h="42397" extrusionOk="0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914698" y="336791"/>
              <a:ext cx="1382025" cy="1382611"/>
            </a:xfrm>
            <a:custGeom>
              <a:avLst/>
              <a:gdLst/>
              <a:ahLst/>
              <a:cxnLst/>
              <a:rect l="l" t="t" r="r" b="b"/>
              <a:pathLst>
                <a:path w="42452" h="42470" extrusionOk="0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877130" y="375564"/>
              <a:ext cx="1381439" cy="1380820"/>
            </a:xfrm>
            <a:custGeom>
              <a:avLst/>
              <a:gdLst/>
              <a:ahLst/>
              <a:cxnLst/>
              <a:rect l="l" t="t" r="r" b="b"/>
              <a:pathLst>
                <a:path w="42434" h="42415" extrusionOk="0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842003" y="416746"/>
              <a:ext cx="1375351" cy="1374765"/>
            </a:xfrm>
            <a:custGeom>
              <a:avLst/>
              <a:gdLst/>
              <a:ahLst/>
              <a:cxnLst/>
              <a:rect l="l" t="t" r="r" b="b"/>
              <a:pathLst>
                <a:path w="42247" h="42229" extrusionOk="0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808666" y="459751"/>
              <a:ext cx="1365682" cy="1365682"/>
            </a:xfrm>
            <a:custGeom>
              <a:avLst/>
              <a:gdLst/>
              <a:ahLst/>
              <a:cxnLst/>
              <a:rect l="l" t="t" r="r" b="b"/>
              <a:pathLst>
                <a:path w="41950" h="41950" extrusionOk="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777186" y="505198"/>
              <a:ext cx="1351716" cy="1351749"/>
            </a:xfrm>
            <a:custGeom>
              <a:avLst/>
              <a:gdLst/>
              <a:ahLst/>
              <a:cxnLst/>
              <a:rect l="l" t="t" r="r" b="b"/>
              <a:pathLst>
                <a:path w="41521" h="41522" extrusionOk="0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748700" y="553087"/>
              <a:ext cx="1332346" cy="1331727"/>
            </a:xfrm>
            <a:custGeom>
              <a:avLst/>
              <a:gdLst/>
              <a:ahLst/>
              <a:cxnLst/>
              <a:rect l="l" t="t" r="r" b="b"/>
              <a:pathLst>
                <a:path w="40926" h="40907" extrusionOk="0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722656" y="602766"/>
              <a:ext cx="1308711" cy="1308092"/>
            </a:xfrm>
            <a:custGeom>
              <a:avLst/>
              <a:gdLst/>
              <a:ahLst/>
              <a:cxnLst/>
              <a:rect l="l" t="t" r="r" b="b"/>
              <a:pathLst>
                <a:path w="40200" h="40181" extrusionOk="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699021" y="654854"/>
              <a:ext cx="1279021" cy="1280258"/>
            </a:xfrm>
            <a:custGeom>
              <a:avLst/>
              <a:gdLst/>
              <a:ahLst/>
              <a:cxnLst/>
              <a:rect l="l" t="t" r="r" b="b"/>
              <a:pathLst>
                <a:path w="39288" h="39326" extrusionOk="0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677209" y="710588"/>
              <a:ext cx="1245717" cy="1245099"/>
            </a:xfrm>
            <a:custGeom>
              <a:avLst/>
              <a:gdLst/>
              <a:ahLst/>
              <a:cxnLst/>
              <a:rect l="l" t="t" r="r" b="b"/>
              <a:pathLst>
                <a:path w="38265" h="38246" extrusionOk="0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659630" y="768764"/>
              <a:ext cx="1205707" cy="1205707"/>
            </a:xfrm>
            <a:custGeom>
              <a:avLst/>
              <a:gdLst/>
              <a:ahLst/>
              <a:cxnLst/>
              <a:rect l="l" t="t" r="r" b="b"/>
              <a:pathLst>
                <a:path w="37036" h="37036" extrusionOk="0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644492" y="829967"/>
              <a:ext cx="1158470" cy="1159056"/>
            </a:xfrm>
            <a:custGeom>
              <a:avLst/>
              <a:gdLst/>
              <a:ahLst/>
              <a:cxnLst/>
              <a:rect l="l" t="t" r="r" b="b"/>
              <a:pathLst>
                <a:path w="35585" h="35603" extrusionOk="0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632967" y="895402"/>
              <a:ext cx="1105763" cy="1103907"/>
            </a:xfrm>
            <a:custGeom>
              <a:avLst/>
              <a:gdLst/>
              <a:ahLst/>
              <a:cxnLst/>
              <a:rect l="l" t="t" r="r" b="b"/>
              <a:pathLst>
                <a:path w="33966" h="33909" extrusionOk="0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626293" y="963866"/>
              <a:ext cx="1042769" cy="1042672"/>
            </a:xfrm>
            <a:custGeom>
              <a:avLst/>
              <a:gdLst/>
              <a:ahLst/>
              <a:cxnLst/>
              <a:rect l="l" t="t" r="r" b="b"/>
              <a:pathLst>
                <a:path w="32031" h="32028" extrusionOk="0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624503" y="1038384"/>
              <a:ext cx="970627" cy="970041"/>
            </a:xfrm>
            <a:custGeom>
              <a:avLst/>
              <a:gdLst/>
              <a:ahLst/>
              <a:cxnLst/>
              <a:rect l="l" t="t" r="r" b="b"/>
              <a:pathLst>
                <a:path w="29815" h="29797" extrusionOk="0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628116" y="1118339"/>
              <a:ext cx="886440" cy="886440"/>
            </a:xfrm>
            <a:custGeom>
              <a:avLst/>
              <a:gdLst/>
              <a:ahLst/>
              <a:cxnLst/>
              <a:rect l="l" t="t" r="r" b="b"/>
              <a:pathLst>
                <a:path w="27229" h="27229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639641" y="1207410"/>
              <a:ext cx="786464" cy="785845"/>
            </a:xfrm>
            <a:custGeom>
              <a:avLst/>
              <a:gdLst/>
              <a:ahLst/>
              <a:cxnLst/>
              <a:rect l="l" t="t" r="r" b="b"/>
              <a:pathLst>
                <a:path w="24158" h="24139" extrusionOk="0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663276" y="1306767"/>
              <a:ext cx="662852" cy="662885"/>
            </a:xfrm>
            <a:custGeom>
              <a:avLst/>
              <a:gdLst/>
              <a:ahLst/>
              <a:cxnLst/>
              <a:rect l="l" t="t" r="r" b="b"/>
              <a:pathLst>
                <a:path w="20361" h="20362" extrusionOk="0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706899" y="1427970"/>
              <a:ext cx="498645" cy="498645"/>
            </a:xfrm>
            <a:custGeom>
              <a:avLst/>
              <a:gdLst/>
              <a:ahLst/>
              <a:cxnLst/>
              <a:rect l="l" t="t" r="r" b="b"/>
              <a:pathLst>
                <a:path w="15317" h="15317" extrusionOk="0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811694" y="1609106"/>
              <a:ext cx="211510" cy="211477"/>
            </a:xfrm>
            <a:custGeom>
              <a:avLst/>
              <a:gdLst/>
              <a:ahLst/>
              <a:cxnLst/>
              <a:rect l="l" t="t" r="r" b="b"/>
              <a:pathLst>
                <a:path w="6497" h="6496" extrusionOk="0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3" name="Google Shape;1073;p45"/>
          <p:cNvSpPr/>
          <p:nvPr/>
        </p:nvSpPr>
        <p:spPr>
          <a:xfrm rot="-10641324">
            <a:off x="-2521182" y="-713393"/>
            <a:ext cx="13272138" cy="2257180"/>
          </a:xfrm>
          <a:custGeom>
            <a:avLst/>
            <a:gdLst/>
            <a:ahLst/>
            <a:cxnLst/>
            <a:rect l="l" t="t" r="r" b="b"/>
            <a:pathLst>
              <a:path w="203789" h="69335" extrusionOk="0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45"/>
          <p:cNvSpPr/>
          <p:nvPr/>
        </p:nvSpPr>
        <p:spPr>
          <a:xfrm flipH="1">
            <a:off x="1086691" y="4111750"/>
            <a:ext cx="9561417" cy="2067175"/>
          </a:xfrm>
          <a:custGeom>
            <a:avLst/>
            <a:gdLst/>
            <a:ahLst/>
            <a:cxnLst/>
            <a:rect l="l" t="t" r="r" b="b"/>
            <a:pathLst>
              <a:path w="164916" h="54335" extrusionOk="0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45"/>
          <p:cNvSpPr/>
          <p:nvPr/>
        </p:nvSpPr>
        <p:spPr>
          <a:xfrm flipH="1">
            <a:off x="4139109" y="1532913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45"/>
          <p:cNvSpPr/>
          <p:nvPr/>
        </p:nvSpPr>
        <p:spPr>
          <a:xfrm flipH="1">
            <a:off x="8007121" y="3535388"/>
            <a:ext cx="880675" cy="222875"/>
          </a:xfrm>
          <a:custGeom>
            <a:avLst/>
            <a:gdLst/>
            <a:ahLst/>
            <a:cxnLst/>
            <a:rect l="l" t="t" r="r" b="b"/>
            <a:pathLst>
              <a:path w="35227" h="8915" extrusionOk="0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7"/>
          <p:cNvSpPr txBox="1">
            <a:spLocks noGrp="1"/>
          </p:cNvSpPr>
          <p:nvPr>
            <p:ph type="ctrTitle"/>
          </p:nvPr>
        </p:nvSpPr>
        <p:spPr>
          <a:xfrm>
            <a:off x="720001" y="1373825"/>
            <a:ext cx="5666700" cy="21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95" name="Google Shape;1095;p47"/>
          <p:cNvSpPr txBox="1">
            <a:spLocks noGrp="1"/>
          </p:cNvSpPr>
          <p:nvPr>
            <p:ph type="subTitle" idx="1"/>
          </p:nvPr>
        </p:nvSpPr>
        <p:spPr>
          <a:xfrm>
            <a:off x="720000" y="3538675"/>
            <a:ext cx="5666700" cy="4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96" name="Google Shape;1096;p47"/>
          <p:cNvSpPr txBox="1">
            <a:spLocks noGrp="1"/>
          </p:cNvSpPr>
          <p:nvPr>
            <p:ph type="ctrTitle" idx="2"/>
          </p:nvPr>
        </p:nvSpPr>
        <p:spPr>
          <a:xfrm>
            <a:off x="3920575" y="2940775"/>
            <a:ext cx="19875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8"/>
          <p:cNvSpPr txBox="1">
            <a:spLocks noGrp="1"/>
          </p:cNvSpPr>
          <p:nvPr>
            <p:ph type="title"/>
          </p:nvPr>
        </p:nvSpPr>
        <p:spPr>
          <a:xfrm>
            <a:off x="720000" y="2743625"/>
            <a:ext cx="26799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9" name="Google Shape;1099;p48"/>
          <p:cNvSpPr txBox="1">
            <a:spLocks noGrp="1"/>
          </p:cNvSpPr>
          <p:nvPr>
            <p:ph type="title" idx="2" hasCustomPrompt="1"/>
          </p:nvPr>
        </p:nvSpPr>
        <p:spPr>
          <a:xfrm>
            <a:off x="633500" y="540000"/>
            <a:ext cx="2679900" cy="22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0" name="Google Shape;1100;p48"/>
          <p:cNvSpPr txBox="1">
            <a:spLocks noGrp="1"/>
          </p:cNvSpPr>
          <p:nvPr>
            <p:ph type="subTitle" idx="1"/>
          </p:nvPr>
        </p:nvSpPr>
        <p:spPr>
          <a:xfrm>
            <a:off x="720025" y="3991200"/>
            <a:ext cx="2679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49"/>
          <p:cNvSpPr txBox="1">
            <a:spLocks noGrp="1"/>
          </p:cNvSpPr>
          <p:nvPr>
            <p:ph type="title"/>
          </p:nvPr>
        </p:nvSpPr>
        <p:spPr>
          <a:xfrm>
            <a:off x="720000" y="539996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3" name="Google Shape;1103;p49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0"/>
          <p:cNvSpPr txBox="1">
            <a:spLocks noGrp="1"/>
          </p:cNvSpPr>
          <p:nvPr>
            <p:ph type="subTitle" idx="1"/>
          </p:nvPr>
        </p:nvSpPr>
        <p:spPr>
          <a:xfrm>
            <a:off x="1022488" y="2922675"/>
            <a:ext cx="3273900" cy="508500"/>
          </a:xfrm>
          <a:prstGeom prst="rect">
            <a:avLst/>
          </a:prstGeom>
          <a:effectLst>
            <a:outerShdw dist="19050" dir="34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6" name="Google Shape;1106;p50"/>
          <p:cNvSpPr txBox="1">
            <a:spLocks noGrp="1"/>
          </p:cNvSpPr>
          <p:nvPr>
            <p:ph type="subTitle" idx="2"/>
          </p:nvPr>
        </p:nvSpPr>
        <p:spPr>
          <a:xfrm>
            <a:off x="4847588" y="2922675"/>
            <a:ext cx="3273900" cy="508500"/>
          </a:xfrm>
          <a:prstGeom prst="rect">
            <a:avLst/>
          </a:prstGeom>
          <a:effectLst>
            <a:outerShdw dist="19050" dir="34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 b="1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7" name="Google Shape;1107;p50"/>
          <p:cNvSpPr txBox="1">
            <a:spLocks noGrp="1"/>
          </p:cNvSpPr>
          <p:nvPr>
            <p:ph type="subTitle" idx="3"/>
          </p:nvPr>
        </p:nvSpPr>
        <p:spPr>
          <a:xfrm>
            <a:off x="1022575" y="3366650"/>
            <a:ext cx="32739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8" name="Google Shape;1108;p50"/>
          <p:cNvSpPr txBox="1">
            <a:spLocks noGrp="1"/>
          </p:cNvSpPr>
          <p:nvPr>
            <p:ph type="subTitle" idx="4"/>
          </p:nvPr>
        </p:nvSpPr>
        <p:spPr>
          <a:xfrm>
            <a:off x="4847575" y="3366650"/>
            <a:ext cx="32739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9" name="Google Shape;1109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5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4" name="Google Shape;1114;p52"/>
          <p:cNvSpPr txBox="1">
            <a:spLocks noGrp="1"/>
          </p:cNvSpPr>
          <p:nvPr>
            <p:ph type="subTitle" idx="1"/>
          </p:nvPr>
        </p:nvSpPr>
        <p:spPr>
          <a:xfrm>
            <a:off x="720000" y="40392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53"/>
          <p:cNvSpPr txBox="1">
            <a:spLocks noGrp="1"/>
          </p:cNvSpPr>
          <p:nvPr>
            <p:ph type="title"/>
          </p:nvPr>
        </p:nvSpPr>
        <p:spPr>
          <a:xfrm>
            <a:off x="2026950" y="1390375"/>
            <a:ext cx="5090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54"/>
          <p:cNvSpPr txBox="1">
            <a:spLocks noGrp="1"/>
          </p:cNvSpPr>
          <p:nvPr>
            <p:ph type="title"/>
          </p:nvPr>
        </p:nvSpPr>
        <p:spPr>
          <a:xfrm>
            <a:off x="2391875" y="1477450"/>
            <a:ext cx="4360200" cy="18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19" name="Google Shape;1119;p54"/>
          <p:cNvSpPr txBox="1">
            <a:spLocks noGrp="1"/>
          </p:cNvSpPr>
          <p:nvPr>
            <p:ph type="subTitle" idx="1"/>
          </p:nvPr>
        </p:nvSpPr>
        <p:spPr>
          <a:xfrm>
            <a:off x="2391900" y="3035150"/>
            <a:ext cx="43602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20" name="Google Shape;1120;p54"/>
          <p:cNvGrpSpPr/>
          <p:nvPr/>
        </p:nvGrpSpPr>
        <p:grpSpPr>
          <a:xfrm>
            <a:off x="1340150" y="1300265"/>
            <a:ext cx="6174596" cy="3417915"/>
            <a:chOff x="1340150" y="1300265"/>
            <a:chExt cx="6174596" cy="3417915"/>
          </a:xfrm>
        </p:grpSpPr>
        <p:grpSp>
          <p:nvGrpSpPr>
            <p:cNvPr id="1121" name="Google Shape;1121;p54"/>
            <p:cNvGrpSpPr/>
            <p:nvPr/>
          </p:nvGrpSpPr>
          <p:grpSpPr>
            <a:xfrm>
              <a:off x="1875211" y="1300265"/>
              <a:ext cx="268874" cy="268752"/>
              <a:chOff x="3258600" y="2392325"/>
              <a:chExt cx="101550" cy="101500"/>
            </a:xfrm>
          </p:grpSpPr>
          <p:sp>
            <p:nvSpPr>
              <p:cNvPr id="1122" name="Google Shape;1122;p54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4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54"/>
            <p:cNvGrpSpPr/>
            <p:nvPr/>
          </p:nvGrpSpPr>
          <p:grpSpPr>
            <a:xfrm>
              <a:off x="7077930" y="2419317"/>
              <a:ext cx="152498" cy="152423"/>
              <a:chOff x="3258600" y="2392325"/>
              <a:chExt cx="101550" cy="101500"/>
            </a:xfrm>
          </p:grpSpPr>
          <p:sp>
            <p:nvSpPr>
              <p:cNvPr id="1125" name="Google Shape;1125;p54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54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54"/>
            <p:cNvGrpSpPr/>
            <p:nvPr/>
          </p:nvGrpSpPr>
          <p:grpSpPr>
            <a:xfrm>
              <a:off x="6878079" y="4087278"/>
              <a:ext cx="636667" cy="630902"/>
              <a:chOff x="1115950" y="1629585"/>
              <a:chExt cx="590765" cy="585415"/>
            </a:xfrm>
          </p:grpSpPr>
          <p:sp>
            <p:nvSpPr>
              <p:cNvPr id="1128" name="Google Shape;1128;p54"/>
              <p:cNvSpPr/>
              <p:nvPr/>
            </p:nvSpPr>
            <p:spPr>
              <a:xfrm>
                <a:off x="1155475" y="1770825"/>
                <a:ext cx="403325" cy="408450"/>
              </a:xfrm>
              <a:custGeom>
                <a:avLst/>
                <a:gdLst/>
                <a:ahLst/>
                <a:cxnLst/>
                <a:rect l="l" t="t" r="r" b="b"/>
                <a:pathLst>
                  <a:path w="16133" h="16338" extrusionOk="0">
                    <a:moveTo>
                      <a:pt x="153" y="0"/>
                    </a:moveTo>
                    <a:cubicBezTo>
                      <a:pt x="68" y="0"/>
                      <a:pt x="0" y="68"/>
                      <a:pt x="0" y="152"/>
                    </a:cubicBezTo>
                    <a:lnTo>
                      <a:pt x="0" y="16185"/>
                    </a:lnTo>
                    <a:cubicBezTo>
                      <a:pt x="0" y="16268"/>
                      <a:pt x="68" y="16338"/>
                      <a:pt x="153" y="16338"/>
                    </a:cubicBezTo>
                    <a:lnTo>
                      <a:pt x="15980" y="16338"/>
                    </a:lnTo>
                    <a:cubicBezTo>
                      <a:pt x="16062" y="16338"/>
                      <a:pt x="16131" y="16268"/>
                      <a:pt x="16133" y="16185"/>
                    </a:cubicBezTo>
                    <a:cubicBezTo>
                      <a:pt x="16133" y="16099"/>
                      <a:pt x="16065" y="16031"/>
                      <a:pt x="15980" y="16031"/>
                    </a:cubicBezTo>
                    <a:lnTo>
                      <a:pt x="305" y="16031"/>
                    </a:lnTo>
                    <a:lnTo>
                      <a:pt x="305" y="152"/>
                    </a:ln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4"/>
              <p:cNvSpPr/>
              <p:nvPr/>
            </p:nvSpPr>
            <p:spPr>
              <a:xfrm>
                <a:off x="1115950" y="1629585"/>
                <a:ext cx="66050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3421" extrusionOk="0">
                    <a:moveTo>
                      <a:pt x="2310" y="0"/>
                    </a:moveTo>
                    <a:cubicBezTo>
                      <a:pt x="2305" y="0"/>
                      <a:pt x="2299" y="1"/>
                      <a:pt x="2294" y="1"/>
                    </a:cubicBezTo>
                    <a:cubicBezTo>
                      <a:pt x="2210" y="10"/>
                      <a:pt x="2149" y="87"/>
                      <a:pt x="2158" y="169"/>
                    </a:cubicBezTo>
                    <a:cubicBezTo>
                      <a:pt x="2323" y="1681"/>
                      <a:pt x="1493" y="2894"/>
                      <a:pt x="140" y="3119"/>
                    </a:cubicBezTo>
                    <a:cubicBezTo>
                      <a:pt x="58" y="3131"/>
                      <a:pt x="0" y="3210"/>
                      <a:pt x="15" y="3293"/>
                    </a:cubicBezTo>
                    <a:cubicBezTo>
                      <a:pt x="27" y="3366"/>
                      <a:pt x="90" y="3421"/>
                      <a:pt x="164" y="3421"/>
                    </a:cubicBezTo>
                    <a:cubicBezTo>
                      <a:pt x="171" y="3421"/>
                      <a:pt x="181" y="3421"/>
                      <a:pt x="189" y="3418"/>
                    </a:cubicBezTo>
                    <a:cubicBezTo>
                      <a:pt x="1708" y="3166"/>
                      <a:pt x="2641" y="1818"/>
                      <a:pt x="2460" y="135"/>
                    </a:cubicBezTo>
                    <a:cubicBezTo>
                      <a:pt x="2452" y="58"/>
                      <a:pt x="2388" y="0"/>
                      <a:pt x="2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4"/>
              <p:cNvSpPr/>
              <p:nvPr/>
            </p:nvSpPr>
            <p:spPr>
              <a:xfrm>
                <a:off x="1126250" y="1629610"/>
                <a:ext cx="4377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085" extrusionOk="0">
                    <a:moveTo>
                      <a:pt x="157" y="0"/>
                    </a:moveTo>
                    <a:cubicBezTo>
                      <a:pt x="73" y="0"/>
                      <a:pt x="5" y="67"/>
                      <a:pt x="5" y="152"/>
                    </a:cubicBezTo>
                    <a:cubicBezTo>
                      <a:pt x="1" y="723"/>
                      <a:pt x="218" y="1285"/>
                      <a:pt x="583" y="1653"/>
                    </a:cubicBezTo>
                    <a:cubicBezTo>
                      <a:pt x="868" y="1936"/>
                      <a:pt x="1216" y="2085"/>
                      <a:pt x="1599" y="2085"/>
                    </a:cubicBezTo>
                    <a:cubicBezTo>
                      <a:pt x="1684" y="2085"/>
                      <a:pt x="1751" y="2018"/>
                      <a:pt x="1751" y="1934"/>
                    </a:cubicBezTo>
                    <a:cubicBezTo>
                      <a:pt x="1751" y="1849"/>
                      <a:pt x="1683" y="1781"/>
                      <a:pt x="1598" y="1781"/>
                    </a:cubicBezTo>
                    <a:cubicBezTo>
                      <a:pt x="1300" y="1781"/>
                      <a:pt x="1022" y="1662"/>
                      <a:pt x="800" y="1437"/>
                    </a:cubicBezTo>
                    <a:cubicBezTo>
                      <a:pt x="494" y="1132"/>
                      <a:pt x="307" y="639"/>
                      <a:pt x="308" y="153"/>
                    </a:cubicBezTo>
                    <a:cubicBezTo>
                      <a:pt x="310" y="68"/>
                      <a:pt x="242" y="0"/>
                      <a:pt x="1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4"/>
              <p:cNvSpPr/>
              <p:nvPr/>
            </p:nvSpPr>
            <p:spPr>
              <a:xfrm>
                <a:off x="1652765" y="2161800"/>
                <a:ext cx="5392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2128" extrusionOk="0">
                    <a:moveTo>
                      <a:pt x="166" y="1"/>
                    </a:moveTo>
                    <a:cubicBezTo>
                      <a:pt x="127" y="1"/>
                      <a:pt x="88" y="16"/>
                      <a:pt x="59" y="45"/>
                    </a:cubicBezTo>
                    <a:cubicBezTo>
                      <a:pt x="0" y="104"/>
                      <a:pt x="0" y="201"/>
                      <a:pt x="59" y="260"/>
                    </a:cubicBezTo>
                    <a:lnTo>
                      <a:pt x="1883" y="2084"/>
                    </a:lnTo>
                    <a:cubicBezTo>
                      <a:pt x="1912" y="2113"/>
                      <a:pt x="1950" y="2128"/>
                      <a:pt x="1989" y="2128"/>
                    </a:cubicBezTo>
                    <a:cubicBezTo>
                      <a:pt x="2027" y="2128"/>
                      <a:pt x="2067" y="2113"/>
                      <a:pt x="2098" y="2084"/>
                    </a:cubicBezTo>
                    <a:cubicBezTo>
                      <a:pt x="2157" y="2025"/>
                      <a:pt x="2157" y="1928"/>
                      <a:pt x="2098" y="1869"/>
                    </a:cubicBezTo>
                    <a:lnTo>
                      <a:pt x="274" y="45"/>
                    </a:lnTo>
                    <a:cubicBezTo>
                      <a:pt x="244" y="16"/>
                      <a:pt x="205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4"/>
              <p:cNvSpPr/>
              <p:nvPr/>
            </p:nvSpPr>
            <p:spPr>
              <a:xfrm>
                <a:off x="1652790" y="2161800"/>
                <a:ext cx="5392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2128" extrusionOk="0">
                    <a:moveTo>
                      <a:pt x="1991" y="1"/>
                    </a:moveTo>
                    <a:cubicBezTo>
                      <a:pt x="1952" y="1"/>
                      <a:pt x="1913" y="16"/>
                      <a:pt x="1883" y="45"/>
                    </a:cubicBezTo>
                    <a:lnTo>
                      <a:pt x="59" y="1869"/>
                    </a:lnTo>
                    <a:cubicBezTo>
                      <a:pt x="1" y="1928"/>
                      <a:pt x="1" y="2025"/>
                      <a:pt x="59" y="2084"/>
                    </a:cubicBezTo>
                    <a:cubicBezTo>
                      <a:pt x="89" y="2113"/>
                      <a:pt x="127" y="2128"/>
                      <a:pt x="167" y="2128"/>
                    </a:cubicBezTo>
                    <a:cubicBezTo>
                      <a:pt x="205" y="2128"/>
                      <a:pt x="243" y="2113"/>
                      <a:pt x="274" y="2084"/>
                    </a:cubicBezTo>
                    <a:lnTo>
                      <a:pt x="2098" y="260"/>
                    </a:lnTo>
                    <a:cubicBezTo>
                      <a:pt x="2157" y="201"/>
                      <a:pt x="2157" y="104"/>
                      <a:pt x="2098" y="45"/>
                    </a:cubicBezTo>
                    <a:cubicBezTo>
                      <a:pt x="2069" y="16"/>
                      <a:pt x="2030" y="1"/>
                      <a:pt x="19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4"/>
              <p:cNvSpPr/>
              <p:nvPr/>
            </p:nvSpPr>
            <p:spPr>
              <a:xfrm>
                <a:off x="1118525" y="1973500"/>
                <a:ext cx="245075" cy="238575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9543" extrusionOk="0">
                    <a:moveTo>
                      <a:pt x="154" y="1"/>
                    </a:moveTo>
                    <a:cubicBezTo>
                      <a:pt x="68" y="1"/>
                      <a:pt x="0" y="70"/>
                      <a:pt x="0" y="154"/>
                    </a:cubicBezTo>
                    <a:cubicBezTo>
                      <a:pt x="0" y="239"/>
                      <a:pt x="68" y="307"/>
                      <a:pt x="154" y="307"/>
                    </a:cubicBezTo>
                    <a:cubicBezTo>
                      <a:pt x="435" y="307"/>
                      <a:pt x="720" y="320"/>
                      <a:pt x="1001" y="345"/>
                    </a:cubicBezTo>
                    <a:lnTo>
                      <a:pt x="1015" y="345"/>
                    </a:lnTo>
                    <a:cubicBezTo>
                      <a:pt x="1091" y="345"/>
                      <a:pt x="1157" y="285"/>
                      <a:pt x="1165" y="206"/>
                    </a:cubicBezTo>
                    <a:cubicBezTo>
                      <a:pt x="1172" y="122"/>
                      <a:pt x="1112" y="48"/>
                      <a:pt x="1028" y="41"/>
                    </a:cubicBezTo>
                    <a:cubicBezTo>
                      <a:pt x="738" y="14"/>
                      <a:pt x="444" y="1"/>
                      <a:pt x="154" y="1"/>
                    </a:cubicBezTo>
                    <a:close/>
                    <a:moveTo>
                      <a:pt x="1869" y="158"/>
                    </a:moveTo>
                    <a:cubicBezTo>
                      <a:pt x="1796" y="158"/>
                      <a:pt x="1733" y="209"/>
                      <a:pt x="1720" y="284"/>
                    </a:cubicBezTo>
                    <a:cubicBezTo>
                      <a:pt x="1702" y="366"/>
                      <a:pt x="1758" y="445"/>
                      <a:pt x="1840" y="460"/>
                    </a:cubicBezTo>
                    <a:cubicBezTo>
                      <a:pt x="2117" y="510"/>
                      <a:pt x="2394" y="574"/>
                      <a:pt x="2666" y="649"/>
                    </a:cubicBezTo>
                    <a:cubicBezTo>
                      <a:pt x="2679" y="653"/>
                      <a:pt x="2694" y="654"/>
                      <a:pt x="2707" y="654"/>
                    </a:cubicBezTo>
                    <a:cubicBezTo>
                      <a:pt x="2775" y="654"/>
                      <a:pt x="2835" y="610"/>
                      <a:pt x="2855" y="544"/>
                    </a:cubicBezTo>
                    <a:cubicBezTo>
                      <a:pt x="2878" y="463"/>
                      <a:pt x="2831" y="379"/>
                      <a:pt x="2750" y="357"/>
                    </a:cubicBezTo>
                    <a:cubicBezTo>
                      <a:pt x="2467" y="278"/>
                      <a:pt x="2180" y="211"/>
                      <a:pt x="1896" y="160"/>
                    </a:cubicBezTo>
                    <a:cubicBezTo>
                      <a:pt x="1887" y="158"/>
                      <a:pt x="1878" y="158"/>
                      <a:pt x="1869" y="158"/>
                    </a:cubicBezTo>
                    <a:close/>
                    <a:moveTo>
                      <a:pt x="3526" y="620"/>
                    </a:moveTo>
                    <a:cubicBezTo>
                      <a:pt x="3465" y="620"/>
                      <a:pt x="3407" y="656"/>
                      <a:pt x="3384" y="718"/>
                    </a:cubicBezTo>
                    <a:cubicBezTo>
                      <a:pt x="3355" y="796"/>
                      <a:pt x="3393" y="884"/>
                      <a:pt x="3473" y="914"/>
                    </a:cubicBezTo>
                    <a:cubicBezTo>
                      <a:pt x="3736" y="1014"/>
                      <a:pt x="3997" y="1127"/>
                      <a:pt x="4251" y="1251"/>
                    </a:cubicBezTo>
                    <a:cubicBezTo>
                      <a:pt x="4271" y="1259"/>
                      <a:pt x="4296" y="1265"/>
                      <a:pt x="4318" y="1265"/>
                    </a:cubicBezTo>
                    <a:cubicBezTo>
                      <a:pt x="4374" y="1265"/>
                      <a:pt x="4428" y="1234"/>
                      <a:pt x="4455" y="1181"/>
                    </a:cubicBezTo>
                    <a:cubicBezTo>
                      <a:pt x="4491" y="1105"/>
                      <a:pt x="4460" y="1014"/>
                      <a:pt x="4385" y="977"/>
                    </a:cubicBezTo>
                    <a:cubicBezTo>
                      <a:pt x="4122" y="850"/>
                      <a:pt x="3851" y="733"/>
                      <a:pt x="3580" y="629"/>
                    </a:cubicBezTo>
                    <a:cubicBezTo>
                      <a:pt x="3562" y="623"/>
                      <a:pt x="3544" y="620"/>
                      <a:pt x="3526" y="620"/>
                    </a:cubicBezTo>
                    <a:close/>
                    <a:moveTo>
                      <a:pt x="5074" y="1374"/>
                    </a:moveTo>
                    <a:cubicBezTo>
                      <a:pt x="5023" y="1374"/>
                      <a:pt x="4974" y="1400"/>
                      <a:pt x="4945" y="1448"/>
                    </a:cubicBezTo>
                    <a:cubicBezTo>
                      <a:pt x="4901" y="1520"/>
                      <a:pt x="4924" y="1614"/>
                      <a:pt x="4996" y="1658"/>
                    </a:cubicBezTo>
                    <a:cubicBezTo>
                      <a:pt x="5238" y="1806"/>
                      <a:pt x="5475" y="1963"/>
                      <a:pt x="5700" y="2131"/>
                    </a:cubicBezTo>
                    <a:cubicBezTo>
                      <a:pt x="5728" y="2151"/>
                      <a:pt x="5760" y="2160"/>
                      <a:pt x="5791" y="2160"/>
                    </a:cubicBezTo>
                    <a:cubicBezTo>
                      <a:pt x="5837" y="2160"/>
                      <a:pt x="5882" y="2138"/>
                      <a:pt x="5913" y="2097"/>
                    </a:cubicBezTo>
                    <a:cubicBezTo>
                      <a:pt x="5963" y="2029"/>
                      <a:pt x="5950" y="1934"/>
                      <a:pt x="5882" y="1884"/>
                    </a:cubicBezTo>
                    <a:cubicBezTo>
                      <a:pt x="5647" y="1711"/>
                      <a:pt x="5403" y="1548"/>
                      <a:pt x="5154" y="1396"/>
                    </a:cubicBezTo>
                    <a:cubicBezTo>
                      <a:pt x="5129" y="1381"/>
                      <a:pt x="5101" y="1374"/>
                      <a:pt x="5074" y="1374"/>
                    </a:cubicBezTo>
                    <a:close/>
                    <a:moveTo>
                      <a:pt x="6461" y="2398"/>
                    </a:moveTo>
                    <a:cubicBezTo>
                      <a:pt x="6418" y="2398"/>
                      <a:pt x="6376" y="2415"/>
                      <a:pt x="6346" y="2449"/>
                    </a:cubicBezTo>
                    <a:cubicBezTo>
                      <a:pt x="6292" y="2512"/>
                      <a:pt x="6296" y="2609"/>
                      <a:pt x="6359" y="2664"/>
                    </a:cubicBezTo>
                    <a:cubicBezTo>
                      <a:pt x="6571" y="2852"/>
                      <a:pt x="6774" y="3052"/>
                      <a:pt x="6969" y="3257"/>
                    </a:cubicBezTo>
                    <a:cubicBezTo>
                      <a:pt x="6998" y="3288"/>
                      <a:pt x="7038" y="3304"/>
                      <a:pt x="7079" y="3304"/>
                    </a:cubicBezTo>
                    <a:cubicBezTo>
                      <a:pt x="7116" y="3304"/>
                      <a:pt x="7153" y="3289"/>
                      <a:pt x="7182" y="3263"/>
                    </a:cubicBezTo>
                    <a:cubicBezTo>
                      <a:pt x="7244" y="3205"/>
                      <a:pt x="7245" y="3108"/>
                      <a:pt x="7189" y="3046"/>
                    </a:cubicBezTo>
                    <a:cubicBezTo>
                      <a:pt x="6991" y="2836"/>
                      <a:pt x="6779" y="2630"/>
                      <a:pt x="6562" y="2436"/>
                    </a:cubicBezTo>
                    <a:cubicBezTo>
                      <a:pt x="6533" y="2411"/>
                      <a:pt x="6496" y="2398"/>
                      <a:pt x="6461" y="2398"/>
                    </a:cubicBezTo>
                    <a:close/>
                    <a:moveTo>
                      <a:pt x="7639" y="3653"/>
                    </a:moveTo>
                    <a:cubicBezTo>
                      <a:pt x="7606" y="3653"/>
                      <a:pt x="7573" y="3664"/>
                      <a:pt x="7546" y="3685"/>
                    </a:cubicBezTo>
                    <a:cubicBezTo>
                      <a:pt x="7479" y="3737"/>
                      <a:pt x="7469" y="3832"/>
                      <a:pt x="7521" y="3899"/>
                    </a:cubicBezTo>
                    <a:cubicBezTo>
                      <a:pt x="7693" y="4121"/>
                      <a:pt x="7859" y="4353"/>
                      <a:pt x="8012" y="4590"/>
                    </a:cubicBezTo>
                    <a:cubicBezTo>
                      <a:pt x="8042" y="4636"/>
                      <a:pt x="8090" y="4660"/>
                      <a:pt x="8140" y="4660"/>
                    </a:cubicBezTo>
                    <a:cubicBezTo>
                      <a:pt x="8168" y="4660"/>
                      <a:pt x="8196" y="4654"/>
                      <a:pt x="8221" y="4635"/>
                    </a:cubicBezTo>
                    <a:cubicBezTo>
                      <a:pt x="8293" y="4590"/>
                      <a:pt x="8314" y="4495"/>
                      <a:pt x="8267" y="4426"/>
                    </a:cubicBezTo>
                    <a:cubicBezTo>
                      <a:pt x="8109" y="4180"/>
                      <a:pt x="7939" y="3941"/>
                      <a:pt x="7759" y="3712"/>
                    </a:cubicBezTo>
                    <a:cubicBezTo>
                      <a:pt x="7729" y="3673"/>
                      <a:pt x="7684" y="3653"/>
                      <a:pt x="7639" y="3653"/>
                    </a:cubicBezTo>
                    <a:close/>
                    <a:moveTo>
                      <a:pt x="8577" y="5099"/>
                    </a:moveTo>
                    <a:cubicBezTo>
                      <a:pt x="8553" y="5099"/>
                      <a:pt x="8529" y="5105"/>
                      <a:pt x="8505" y="5117"/>
                    </a:cubicBezTo>
                    <a:cubicBezTo>
                      <a:pt x="8429" y="5157"/>
                      <a:pt x="8402" y="5248"/>
                      <a:pt x="8441" y="5322"/>
                    </a:cubicBezTo>
                    <a:cubicBezTo>
                      <a:pt x="8572" y="5575"/>
                      <a:pt x="8692" y="5833"/>
                      <a:pt x="8800" y="6092"/>
                    </a:cubicBezTo>
                    <a:cubicBezTo>
                      <a:pt x="8823" y="6151"/>
                      <a:pt x="8881" y="6186"/>
                      <a:pt x="8940" y="6186"/>
                    </a:cubicBezTo>
                    <a:cubicBezTo>
                      <a:pt x="8957" y="6186"/>
                      <a:pt x="8978" y="6182"/>
                      <a:pt x="8998" y="6173"/>
                    </a:cubicBezTo>
                    <a:cubicBezTo>
                      <a:pt x="9075" y="6142"/>
                      <a:pt x="9112" y="6051"/>
                      <a:pt x="9081" y="5974"/>
                    </a:cubicBezTo>
                    <a:cubicBezTo>
                      <a:pt x="8971" y="5708"/>
                      <a:pt x="8847" y="5441"/>
                      <a:pt x="8711" y="5181"/>
                    </a:cubicBezTo>
                    <a:cubicBezTo>
                      <a:pt x="8683" y="5129"/>
                      <a:pt x="8631" y="5099"/>
                      <a:pt x="8577" y="5099"/>
                    </a:cubicBezTo>
                    <a:close/>
                    <a:moveTo>
                      <a:pt x="9231" y="6694"/>
                    </a:moveTo>
                    <a:cubicBezTo>
                      <a:pt x="9216" y="6694"/>
                      <a:pt x="9200" y="6697"/>
                      <a:pt x="9185" y="6701"/>
                    </a:cubicBezTo>
                    <a:cubicBezTo>
                      <a:pt x="9104" y="6725"/>
                      <a:pt x="9060" y="6810"/>
                      <a:pt x="9084" y="6891"/>
                    </a:cubicBezTo>
                    <a:cubicBezTo>
                      <a:pt x="9168" y="7159"/>
                      <a:pt x="9238" y="7436"/>
                      <a:pt x="9297" y="7711"/>
                    </a:cubicBezTo>
                    <a:cubicBezTo>
                      <a:pt x="9312" y="7783"/>
                      <a:pt x="9377" y="7833"/>
                      <a:pt x="9447" y="7833"/>
                    </a:cubicBezTo>
                    <a:cubicBezTo>
                      <a:pt x="9456" y="7833"/>
                      <a:pt x="9467" y="7830"/>
                      <a:pt x="9478" y="7830"/>
                    </a:cubicBezTo>
                    <a:cubicBezTo>
                      <a:pt x="9561" y="7814"/>
                      <a:pt x="9612" y="7733"/>
                      <a:pt x="9596" y="7651"/>
                    </a:cubicBezTo>
                    <a:cubicBezTo>
                      <a:pt x="9536" y="7365"/>
                      <a:pt x="9462" y="7080"/>
                      <a:pt x="9375" y="6803"/>
                    </a:cubicBezTo>
                    <a:cubicBezTo>
                      <a:pt x="9356" y="6736"/>
                      <a:pt x="9295" y="6694"/>
                      <a:pt x="9231" y="6694"/>
                    </a:cubicBezTo>
                    <a:close/>
                    <a:moveTo>
                      <a:pt x="9588" y="8378"/>
                    </a:moveTo>
                    <a:cubicBezTo>
                      <a:pt x="9582" y="8378"/>
                      <a:pt x="9575" y="8378"/>
                      <a:pt x="9568" y="8379"/>
                    </a:cubicBezTo>
                    <a:cubicBezTo>
                      <a:pt x="9486" y="8390"/>
                      <a:pt x="9427" y="8466"/>
                      <a:pt x="9436" y="8549"/>
                    </a:cubicBezTo>
                    <a:cubicBezTo>
                      <a:pt x="9470" y="8828"/>
                      <a:pt x="9489" y="9114"/>
                      <a:pt x="9496" y="9395"/>
                    </a:cubicBezTo>
                    <a:cubicBezTo>
                      <a:pt x="9500" y="9476"/>
                      <a:pt x="9567" y="9542"/>
                      <a:pt x="9649" y="9542"/>
                    </a:cubicBezTo>
                    <a:lnTo>
                      <a:pt x="9652" y="9542"/>
                    </a:lnTo>
                    <a:cubicBezTo>
                      <a:pt x="9736" y="9541"/>
                      <a:pt x="9802" y="9470"/>
                      <a:pt x="9799" y="9386"/>
                    </a:cubicBezTo>
                    <a:cubicBezTo>
                      <a:pt x="9792" y="9093"/>
                      <a:pt x="9770" y="8800"/>
                      <a:pt x="9737" y="8512"/>
                    </a:cubicBezTo>
                    <a:cubicBezTo>
                      <a:pt x="9727" y="8436"/>
                      <a:pt x="9663" y="8378"/>
                      <a:pt x="9588" y="837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4" name="Google Shape;1134;p54"/>
            <p:cNvSpPr/>
            <p:nvPr/>
          </p:nvSpPr>
          <p:spPr>
            <a:xfrm>
              <a:off x="1340150" y="3460629"/>
              <a:ext cx="470904" cy="461801"/>
            </a:xfrm>
            <a:custGeom>
              <a:avLst/>
              <a:gdLst/>
              <a:ahLst/>
              <a:cxnLst/>
              <a:rect l="l" t="t" r="r" b="b"/>
              <a:pathLst>
                <a:path w="5690" h="5580" extrusionOk="0">
                  <a:moveTo>
                    <a:pt x="2846" y="1"/>
                  </a:moveTo>
                  <a:cubicBezTo>
                    <a:pt x="2768" y="1"/>
                    <a:pt x="2704" y="58"/>
                    <a:pt x="2694" y="134"/>
                  </a:cubicBezTo>
                  <a:lnTo>
                    <a:pt x="2157" y="4568"/>
                  </a:lnTo>
                  <a:lnTo>
                    <a:pt x="1883" y="3421"/>
                  </a:lnTo>
                  <a:cubicBezTo>
                    <a:pt x="1868" y="3354"/>
                    <a:pt x="1807" y="3305"/>
                    <a:pt x="1736" y="3305"/>
                  </a:cubicBezTo>
                  <a:lnTo>
                    <a:pt x="154" y="3305"/>
                  </a:lnTo>
                  <a:cubicBezTo>
                    <a:pt x="68" y="3305"/>
                    <a:pt x="0" y="3373"/>
                    <a:pt x="0" y="3458"/>
                  </a:cubicBezTo>
                  <a:cubicBezTo>
                    <a:pt x="0" y="3542"/>
                    <a:pt x="70" y="3611"/>
                    <a:pt x="154" y="3611"/>
                  </a:cubicBezTo>
                  <a:lnTo>
                    <a:pt x="1615" y="3611"/>
                  </a:lnTo>
                  <a:lnTo>
                    <a:pt x="2058" y="5463"/>
                  </a:lnTo>
                  <a:cubicBezTo>
                    <a:pt x="2074" y="5532"/>
                    <a:pt x="2135" y="5579"/>
                    <a:pt x="2205" y="5579"/>
                  </a:cubicBezTo>
                  <a:lnTo>
                    <a:pt x="2216" y="5579"/>
                  </a:lnTo>
                  <a:cubicBezTo>
                    <a:pt x="2289" y="5573"/>
                    <a:pt x="2348" y="5519"/>
                    <a:pt x="2357" y="5445"/>
                  </a:cubicBezTo>
                  <a:lnTo>
                    <a:pt x="2980" y="307"/>
                  </a:lnTo>
                  <a:lnTo>
                    <a:pt x="5538" y="307"/>
                  </a:lnTo>
                  <a:cubicBezTo>
                    <a:pt x="5622" y="307"/>
                    <a:pt x="5690" y="238"/>
                    <a:pt x="5690" y="154"/>
                  </a:cubicBezTo>
                  <a:cubicBezTo>
                    <a:pt x="5690" y="68"/>
                    <a:pt x="5622" y="1"/>
                    <a:pt x="5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55"/>
          <p:cNvSpPr txBox="1">
            <a:spLocks noGrp="1"/>
          </p:cNvSpPr>
          <p:nvPr>
            <p:ph type="title"/>
          </p:nvPr>
        </p:nvSpPr>
        <p:spPr>
          <a:xfrm>
            <a:off x="5272650" y="1349550"/>
            <a:ext cx="2982600" cy="24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56"/>
          <p:cNvSpPr txBox="1">
            <a:spLocks noGrp="1"/>
          </p:cNvSpPr>
          <p:nvPr>
            <p:ph type="title" hasCustomPrompt="1"/>
          </p:nvPr>
        </p:nvSpPr>
        <p:spPr>
          <a:xfrm>
            <a:off x="1284000" y="174905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39" name="Google Shape;1139;p56"/>
          <p:cNvSpPr txBox="1">
            <a:spLocks noGrp="1"/>
          </p:cNvSpPr>
          <p:nvPr>
            <p:ph type="subTitle" idx="1"/>
          </p:nvPr>
        </p:nvSpPr>
        <p:spPr>
          <a:xfrm>
            <a:off x="1284000" y="3178800"/>
            <a:ext cx="6576000" cy="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57"/>
          <p:cNvSpPr/>
          <p:nvPr/>
        </p:nvSpPr>
        <p:spPr>
          <a:xfrm>
            <a:off x="10075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58"/>
          <p:cNvSpPr txBox="1">
            <a:spLocks noGrp="1"/>
          </p:cNvSpPr>
          <p:nvPr>
            <p:ph type="title"/>
          </p:nvPr>
        </p:nvSpPr>
        <p:spPr>
          <a:xfrm>
            <a:off x="5558126" y="2743625"/>
            <a:ext cx="28659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4" name="Google Shape;1144;p58"/>
          <p:cNvSpPr txBox="1">
            <a:spLocks noGrp="1"/>
          </p:cNvSpPr>
          <p:nvPr>
            <p:ph type="title" idx="2" hasCustomPrompt="1"/>
          </p:nvPr>
        </p:nvSpPr>
        <p:spPr>
          <a:xfrm>
            <a:off x="5795975" y="540000"/>
            <a:ext cx="2679900" cy="22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5" name="Google Shape;1145;p58"/>
          <p:cNvSpPr txBox="1">
            <a:spLocks noGrp="1"/>
          </p:cNvSpPr>
          <p:nvPr>
            <p:ph type="subTitle" idx="1"/>
          </p:nvPr>
        </p:nvSpPr>
        <p:spPr>
          <a:xfrm>
            <a:off x="5744113" y="3991200"/>
            <a:ext cx="2679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59"/>
          <p:cNvSpPr txBox="1">
            <a:spLocks noGrp="1"/>
          </p:cNvSpPr>
          <p:nvPr>
            <p:ph type="title"/>
          </p:nvPr>
        </p:nvSpPr>
        <p:spPr>
          <a:xfrm>
            <a:off x="4451813" y="1696150"/>
            <a:ext cx="26799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8" name="Google Shape;1148;p59"/>
          <p:cNvSpPr txBox="1">
            <a:spLocks noGrp="1"/>
          </p:cNvSpPr>
          <p:nvPr>
            <p:ph type="title" idx="2" hasCustomPrompt="1"/>
          </p:nvPr>
        </p:nvSpPr>
        <p:spPr>
          <a:xfrm>
            <a:off x="2012263" y="1655250"/>
            <a:ext cx="2679900" cy="22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9" name="Google Shape;1149;p59"/>
          <p:cNvSpPr txBox="1">
            <a:spLocks noGrp="1"/>
          </p:cNvSpPr>
          <p:nvPr>
            <p:ph type="subTitle" idx="1"/>
          </p:nvPr>
        </p:nvSpPr>
        <p:spPr>
          <a:xfrm>
            <a:off x="4451838" y="2943725"/>
            <a:ext cx="2679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50" name="Google Shape;1150;p59"/>
          <p:cNvGrpSpPr/>
          <p:nvPr/>
        </p:nvGrpSpPr>
        <p:grpSpPr>
          <a:xfrm>
            <a:off x="1225731" y="1081337"/>
            <a:ext cx="786548" cy="850470"/>
            <a:chOff x="1225731" y="1081337"/>
            <a:chExt cx="786548" cy="850470"/>
          </a:xfrm>
        </p:grpSpPr>
        <p:sp>
          <p:nvSpPr>
            <p:cNvPr id="1151" name="Google Shape;1151;p59"/>
            <p:cNvSpPr/>
            <p:nvPr/>
          </p:nvSpPr>
          <p:spPr>
            <a:xfrm>
              <a:off x="1477388" y="1081337"/>
              <a:ext cx="283235" cy="850470"/>
            </a:xfrm>
            <a:custGeom>
              <a:avLst/>
              <a:gdLst/>
              <a:ahLst/>
              <a:cxnLst/>
              <a:rect l="l" t="t" r="r" b="b"/>
              <a:pathLst>
                <a:path w="6673" h="20037" extrusionOk="0">
                  <a:moveTo>
                    <a:pt x="3337" y="307"/>
                  </a:moveTo>
                  <a:cubicBezTo>
                    <a:pt x="4980" y="307"/>
                    <a:pt x="6368" y="4754"/>
                    <a:pt x="6368" y="10017"/>
                  </a:cubicBezTo>
                  <a:cubicBezTo>
                    <a:pt x="6368" y="15282"/>
                    <a:pt x="4979" y="19729"/>
                    <a:pt x="3337" y="19729"/>
                  </a:cubicBezTo>
                  <a:cubicBezTo>
                    <a:pt x="1694" y="19729"/>
                    <a:pt x="305" y="15282"/>
                    <a:pt x="305" y="10019"/>
                  </a:cubicBezTo>
                  <a:cubicBezTo>
                    <a:pt x="305" y="4754"/>
                    <a:pt x="1694" y="307"/>
                    <a:pt x="3337" y="307"/>
                  </a:cubicBezTo>
                  <a:close/>
                  <a:moveTo>
                    <a:pt x="3337" y="1"/>
                  </a:moveTo>
                  <a:cubicBezTo>
                    <a:pt x="1465" y="1"/>
                    <a:pt x="0" y="4401"/>
                    <a:pt x="0" y="10020"/>
                  </a:cubicBezTo>
                  <a:cubicBezTo>
                    <a:pt x="0" y="15636"/>
                    <a:pt x="1465" y="20037"/>
                    <a:pt x="3337" y="20037"/>
                  </a:cubicBezTo>
                  <a:cubicBezTo>
                    <a:pt x="5208" y="20037"/>
                    <a:pt x="6673" y="15636"/>
                    <a:pt x="6673" y="10020"/>
                  </a:cubicBezTo>
                  <a:cubicBezTo>
                    <a:pt x="6673" y="4401"/>
                    <a:pt x="5208" y="1"/>
                    <a:pt x="33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1225774" y="1269071"/>
              <a:ext cx="786506" cy="474917"/>
            </a:xfrm>
            <a:custGeom>
              <a:avLst/>
              <a:gdLst/>
              <a:ahLst/>
              <a:cxnLst/>
              <a:rect l="l" t="t" r="r" b="b"/>
              <a:pathLst>
                <a:path w="18530" h="11189" extrusionOk="0">
                  <a:moveTo>
                    <a:pt x="15942" y="307"/>
                  </a:moveTo>
                  <a:cubicBezTo>
                    <a:pt x="16916" y="307"/>
                    <a:pt x="17577" y="547"/>
                    <a:pt x="17826" y="1006"/>
                  </a:cubicBezTo>
                  <a:cubicBezTo>
                    <a:pt x="18188" y="1682"/>
                    <a:pt x="17656" y="2838"/>
                    <a:pt x="16367" y="4176"/>
                  </a:cubicBezTo>
                  <a:cubicBezTo>
                    <a:pt x="15020" y="5575"/>
                    <a:pt x="13008" y="7027"/>
                    <a:pt x="10699" y="8265"/>
                  </a:cubicBezTo>
                  <a:cubicBezTo>
                    <a:pt x="8391" y="9502"/>
                    <a:pt x="6066" y="10375"/>
                    <a:pt x="4156" y="10723"/>
                  </a:cubicBezTo>
                  <a:cubicBezTo>
                    <a:pt x="3573" y="10829"/>
                    <a:pt x="3047" y="10881"/>
                    <a:pt x="2591" y="10881"/>
                  </a:cubicBezTo>
                  <a:cubicBezTo>
                    <a:pt x="1616" y="10881"/>
                    <a:pt x="954" y="10643"/>
                    <a:pt x="708" y="10182"/>
                  </a:cubicBezTo>
                  <a:cubicBezTo>
                    <a:pt x="346" y="9507"/>
                    <a:pt x="878" y="8351"/>
                    <a:pt x="2167" y="7012"/>
                  </a:cubicBezTo>
                  <a:cubicBezTo>
                    <a:pt x="3512" y="5614"/>
                    <a:pt x="5524" y="4161"/>
                    <a:pt x="7835" y="2923"/>
                  </a:cubicBezTo>
                  <a:cubicBezTo>
                    <a:pt x="10142" y="1686"/>
                    <a:pt x="12468" y="813"/>
                    <a:pt x="14378" y="465"/>
                  </a:cubicBezTo>
                  <a:cubicBezTo>
                    <a:pt x="14959" y="360"/>
                    <a:pt x="15485" y="307"/>
                    <a:pt x="15942" y="307"/>
                  </a:cubicBezTo>
                  <a:close/>
                  <a:moveTo>
                    <a:pt x="15939" y="1"/>
                  </a:moveTo>
                  <a:cubicBezTo>
                    <a:pt x="15464" y="1"/>
                    <a:pt x="14923" y="55"/>
                    <a:pt x="14323" y="164"/>
                  </a:cubicBezTo>
                  <a:cubicBezTo>
                    <a:pt x="12381" y="518"/>
                    <a:pt x="10026" y="1401"/>
                    <a:pt x="7690" y="2654"/>
                  </a:cubicBezTo>
                  <a:cubicBezTo>
                    <a:pt x="5354" y="3908"/>
                    <a:pt x="3313" y="5379"/>
                    <a:pt x="1943" y="6800"/>
                  </a:cubicBezTo>
                  <a:cubicBezTo>
                    <a:pt x="536" y="8263"/>
                    <a:pt x="1" y="9516"/>
                    <a:pt x="436" y="10328"/>
                  </a:cubicBezTo>
                  <a:cubicBezTo>
                    <a:pt x="742" y="10896"/>
                    <a:pt x="1488" y="11189"/>
                    <a:pt x="2592" y="11189"/>
                  </a:cubicBezTo>
                  <a:cubicBezTo>
                    <a:pt x="3066" y="11189"/>
                    <a:pt x="3607" y="11136"/>
                    <a:pt x="4209" y="11024"/>
                  </a:cubicBezTo>
                  <a:cubicBezTo>
                    <a:pt x="6150" y="10670"/>
                    <a:pt x="8506" y="9787"/>
                    <a:pt x="10842" y="8533"/>
                  </a:cubicBezTo>
                  <a:cubicBezTo>
                    <a:pt x="13178" y="7281"/>
                    <a:pt x="15219" y="5810"/>
                    <a:pt x="16587" y="4387"/>
                  </a:cubicBezTo>
                  <a:cubicBezTo>
                    <a:pt x="17995" y="2925"/>
                    <a:pt x="18530" y="1673"/>
                    <a:pt x="18094" y="860"/>
                  </a:cubicBezTo>
                  <a:cubicBezTo>
                    <a:pt x="17791" y="293"/>
                    <a:pt x="17044" y="1"/>
                    <a:pt x="159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1225731" y="1269071"/>
              <a:ext cx="786506" cy="474917"/>
            </a:xfrm>
            <a:custGeom>
              <a:avLst/>
              <a:gdLst/>
              <a:ahLst/>
              <a:cxnLst/>
              <a:rect l="l" t="t" r="r" b="b"/>
              <a:pathLst>
                <a:path w="18530" h="11189" extrusionOk="0">
                  <a:moveTo>
                    <a:pt x="2590" y="307"/>
                  </a:moveTo>
                  <a:cubicBezTo>
                    <a:pt x="3046" y="307"/>
                    <a:pt x="3571" y="360"/>
                    <a:pt x="4152" y="465"/>
                  </a:cubicBezTo>
                  <a:cubicBezTo>
                    <a:pt x="6064" y="813"/>
                    <a:pt x="8388" y="1686"/>
                    <a:pt x="10695" y="2923"/>
                  </a:cubicBezTo>
                  <a:cubicBezTo>
                    <a:pt x="13004" y="4161"/>
                    <a:pt x="15018" y="5612"/>
                    <a:pt x="16365" y="7012"/>
                  </a:cubicBezTo>
                  <a:cubicBezTo>
                    <a:pt x="17652" y="8351"/>
                    <a:pt x="18184" y="9505"/>
                    <a:pt x="17822" y="10182"/>
                  </a:cubicBezTo>
                  <a:cubicBezTo>
                    <a:pt x="17576" y="10643"/>
                    <a:pt x="16914" y="10881"/>
                    <a:pt x="15939" y="10881"/>
                  </a:cubicBezTo>
                  <a:cubicBezTo>
                    <a:pt x="15483" y="10881"/>
                    <a:pt x="14957" y="10829"/>
                    <a:pt x="14374" y="10723"/>
                  </a:cubicBezTo>
                  <a:cubicBezTo>
                    <a:pt x="12464" y="10375"/>
                    <a:pt x="10140" y="9502"/>
                    <a:pt x="7831" y="8265"/>
                  </a:cubicBezTo>
                  <a:cubicBezTo>
                    <a:pt x="5524" y="7026"/>
                    <a:pt x="3510" y="5576"/>
                    <a:pt x="2163" y="4176"/>
                  </a:cubicBezTo>
                  <a:cubicBezTo>
                    <a:pt x="874" y="2838"/>
                    <a:pt x="342" y="1682"/>
                    <a:pt x="706" y="1006"/>
                  </a:cubicBezTo>
                  <a:cubicBezTo>
                    <a:pt x="951" y="544"/>
                    <a:pt x="1614" y="307"/>
                    <a:pt x="2590" y="307"/>
                  </a:cubicBezTo>
                  <a:close/>
                  <a:moveTo>
                    <a:pt x="2592" y="1"/>
                  </a:moveTo>
                  <a:cubicBezTo>
                    <a:pt x="1487" y="1"/>
                    <a:pt x="741" y="293"/>
                    <a:pt x="436" y="860"/>
                  </a:cubicBezTo>
                  <a:cubicBezTo>
                    <a:pt x="0" y="1673"/>
                    <a:pt x="535" y="2925"/>
                    <a:pt x="1943" y="4387"/>
                  </a:cubicBezTo>
                  <a:cubicBezTo>
                    <a:pt x="3313" y="5810"/>
                    <a:pt x="5352" y="7281"/>
                    <a:pt x="7688" y="8533"/>
                  </a:cubicBezTo>
                  <a:cubicBezTo>
                    <a:pt x="10024" y="9787"/>
                    <a:pt x="12380" y="10672"/>
                    <a:pt x="14323" y="11024"/>
                  </a:cubicBezTo>
                  <a:cubicBezTo>
                    <a:pt x="14923" y="11133"/>
                    <a:pt x="15464" y="11189"/>
                    <a:pt x="15938" y="11189"/>
                  </a:cubicBezTo>
                  <a:cubicBezTo>
                    <a:pt x="17043" y="11189"/>
                    <a:pt x="17791" y="10896"/>
                    <a:pt x="18094" y="10328"/>
                  </a:cubicBezTo>
                  <a:cubicBezTo>
                    <a:pt x="18529" y="9516"/>
                    <a:pt x="17994" y="8262"/>
                    <a:pt x="16587" y="6800"/>
                  </a:cubicBezTo>
                  <a:cubicBezTo>
                    <a:pt x="15217" y="5379"/>
                    <a:pt x="13177" y="3908"/>
                    <a:pt x="10841" y="2654"/>
                  </a:cubicBezTo>
                  <a:cubicBezTo>
                    <a:pt x="8505" y="1401"/>
                    <a:pt x="6149" y="517"/>
                    <a:pt x="4207" y="164"/>
                  </a:cubicBezTo>
                  <a:cubicBezTo>
                    <a:pt x="3607" y="55"/>
                    <a:pt x="3066" y="1"/>
                    <a:pt x="25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1799460" y="1243646"/>
              <a:ext cx="76656" cy="76613"/>
            </a:xfrm>
            <a:custGeom>
              <a:avLst/>
              <a:gdLst/>
              <a:ahLst/>
              <a:cxnLst/>
              <a:rect l="l" t="t" r="r" b="b"/>
              <a:pathLst>
                <a:path w="1806" h="1805" extrusionOk="0">
                  <a:moveTo>
                    <a:pt x="904" y="0"/>
                  </a:moveTo>
                  <a:cubicBezTo>
                    <a:pt x="403" y="0"/>
                    <a:pt x="1" y="404"/>
                    <a:pt x="1" y="902"/>
                  </a:cubicBezTo>
                  <a:cubicBezTo>
                    <a:pt x="1" y="1402"/>
                    <a:pt x="403" y="1804"/>
                    <a:pt x="904" y="1804"/>
                  </a:cubicBezTo>
                  <a:cubicBezTo>
                    <a:pt x="1403" y="1804"/>
                    <a:pt x="1805" y="1399"/>
                    <a:pt x="1805" y="902"/>
                  </a:cubicBezTo>
                  <a:cubicBezTo>
                    <a:pt x="1805" y="404"/>
                    <a:pt x="1401" y="0"/>
                    <a:pt x="9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1761175" y="1685754"/>
              <a:ext cx="76656" cy="76613"/>
            </a:xfrm>
            <a:custGeom>
              <a:avLst/>
              <a:gdLst/>
              <a:ahLst/>
              <a:cxnLst/>
              <a:rect l="l" t="t" r="r" b="b"/>
              <a:pathLst>
                <a:path w="1806" h="1805" extrusionOk="0">
                  <a:moveTo>
                    <a:pt x="903" y="0"/>
                  </a:moveTo>
                  <a:cubicBezTo>
                    <a:pt x="404" y="0"/>
                    <a:pt x="0" y="406"/>
                    <a:pt x="0" y="903"/>
                  </a:cubicBezTo>
                  <a:cubicBezTo>
                    <a:pt x="0" y="1402"/>
                    <a:pt x="404" y="1804"/>
                    <a:pt x="903" y="1804"/>
                  </a:cubicBezTo>
                  <a:cubicBezTo>
                    <a:pt x="1402" y="1804"/>
                    <a:pt x="1806" y="1402"/>
                    <a:pt x="1806" y="903"/>
                  </a:cubicBezTo>
                  <a:cubicBezTo>
                    <a:pt x="1806" y="403"/>
                    <a:pt x="1402" y="0"/>
                    <a:pt x="9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1492031" y="1143476"/>
              <a:ext cx="76613" cy="76656"/>
            </a:xfrm>
            <a:custGeom>
              <a:avLst/>
              <a:gdLst/>
              <a:ahLst/>
              <a:cxnLst/>
              <a:rect l="l" t="t" r="r" b="b"/>
              <a:pathLst>
                <a:path w="1805" h="1806" extrusionOk="0">
                  <a:moveTo>
                    <a:pt x="902" y="0"/>
                  </a:moveTo>
                  <a:cubicBezTo>
                    <a:pt x="403" y="0"/>
                    <a:pt x="1" y="404"/>
                    <a:pt x="1" y="903"/>
                  </a:cubicBezTo>
                  <a:cubicBezTo>
                    <a:pt x="1" y="1402"/>
                    <a:pt x="404" y="1806"/>
                    <a:pt x="902" y="1806"/>
                  </a:cubicBezTo>
                  <a:cubicBezTo>
                    <a:pt x="1402" y="1806"/>
                    <a:pt x="1805" y="1400"/>
                    <a:pt x="1805" y="903"/>
                  </a:cubicBezTo>
                  <a:cubicBezTo>
                    <a:pt x="1805" y="404"/>
                    <a:pt x="1399" y="2"/>
                    <a:pt x="9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1562066" y="1449674"/>
              <a:ext cx="113795" cy="113880"/>
            </a:xfrm>
            <a:custGeom>
              <a:avLst/>
              <a:gdLst/>
              <a:ahLst/>
              <a:cxnLst/>
              <a:rect l="l" t="t" r="r" b="b"/>
              <a:pathLst>
                <a:path w="2681" h="2683" extrusionOk="0">
                  <a:moveTo>
                    <a:pt x="1342" y="305"/>
                  </a:moveTo>
                  <a:cubicBezTo>
                    <a:pt x="1912" y="305"/>
                    <a:pt x="2376" y="769"/>
                    <a:pt x="2376" y="1341"/>
                  </a:cubicBezTo>
                  <a:cubicBezTo>
                    <a:pt x="2376" y="1910"/>
                    <a:pt x="1912" y="2375"/>
                    <a:pt x="1342" y="2375"/>
                  </a:cubicBezTo>
                  <a:cubicBezTo>
                    <a:pt x="771" y="2375"/>
                    <a:pt x="307" y="1910"/>
                    <a:pt x="307" y="1341"/>
                  </a:cubicBezTo>
                  <a:cubicBezTo>
                    <a:pt x="307" y="769"/>
                    <a:pt x="771" y="305"/>
                    <a:pt x="1342" y="305"/>
                  </a:cubicBezTo>
                  <a:close/>
                  <a:moveTo>
                    <a:pt x="1342" y="1"/>
                  </a:moveTo>
                  <a:cubicBezTo>
                    <a:pt x="601" y="1"/>
                    <a:pt x="1" y="604"/>
                    <a:pt x="1" y="1342"/>
                  </a:cubicBezTo>
                  <a:cubicBezTo>
                    <a:pt x="1" y="2081"/>
                    <a:pt x="604" y="2682"/>
                    <a:pt x="1342" y="2682"/>
                  </a:cubicBezTo>
                  <a:cubicBezTo>
                    <a:pt x="2081" y="2682"/>
                    <a:pt x="2681" y="2079"/>
                    <a:pt x="2681" y="1342"/>
                  </a:cubicBezTo>
                  <a:cubicBezTo>
                    <a:pt x="2681" y="602"/>
                    <a:pt x="2082" y="1"/>
                    <a:pt x="1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" name="Google Shape;1158;p59"/>
          <p:cNvGrpSpPr/>
          <p:nvPr/>
        </p:nvGrpSpPr>
        <p:grpSpPr>
          <a:xfrm>
            <a:off x="6839149" y="3253536"/>
            <a:ext cx="852677" cy="1049183"/>
            <a:chOff x="6839149" y="3253536"/>
            <a:chExt cx="852677" cy="1049183"/>
          </a:xfrm>
        </p:grpSpPr>
        <p:sp>
          <p:nvSpPr>
            <p:cNvPr id="1159" name="Google Shape;1159;p59"/>
            <p:cNvSpPr/>
            <p:nvPr/>
          </p:nvSpPr>
          <p:spPr>
            <a:xfrm rot="983957">
              <a:off x="7066194" y="3338593"/>
              <a:ext cx="620582" cy="125192"/>
            </a:xfrm>
            <a:custGeom>
              <a:avLst/>
              <a:gdLst/>
              <a:ahLst/>
              <a:cxnLst/>
              <a:rect l="l" t="t" r="r" b="b"/>
              <a:pathLst>
                <a:path w="13845" h="2793" extrusionOk="0">
                  <a:moveTo>
                    <a:pt x="2792" y="0"/>
                  </a:moveTo>
                  <a:cubicBezTo>
                    <a:pt x="1249" y="0"/>
                    <a:pt x="1" y="1251"/>
                    <a:pt x="1" y="2793"/>
                  </a:cubicBezTo>
                  <a:lnTo>
                    <a:pt x="13844" y="2793"/>
                  </a:lnTo>
                  <a:cubicBezTo>
                    <a:pt x="13844" y="1251"/>
                    <a:pt x="12595" y="0"/>
                    <a:pt x="110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9"/>
            <p:cNvSpPr/>
            <p:nvPr/>
          </p:nvSpPr>
          <p:spPr>
            <a:xfrm rot="983957">
              <a:off x="6844195" y="4092450"/>
              <a:ext cx="620716" cy="125192"/>
            </a:xfrm>
            <a:custGeom>
              <a:avLst/>
              <a:gdLst/>
              <a:ahLst/>
              <a:cxnLst/>
              <a:rect l="l" t="t" r="r" b="b"/>
              <a:pathLst>
                <a:path w="13848" h="2793" extrusionOk="0">
                  <a:moveTo>
                    <a:pt x="1" y="1"/>
                  </a:moveTo>
                  <a:cubicBezTo>
                    <a:pt x="1" y="1544"/>
                    <a:pt x="1252" y="2792"/>
                    <a:pt x="2794" y="2792"/>
                  </a:cubicBezTo>
                  <a:lnTo>
                    <a:pt x="11054" y="2792"/>
                  </a:lnTo>
                  <a:cubicBezTo>
                    <a:pt x="12598" y="2792"/>
                    <a:pt x="13847" y="1544"/>
                    <a:pt x="13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9"/>
            <p:cNvSpPr/>
            <p:nvPr/>
          </p:nvSpPr>
          <p:spPr>
            <a:xfrm rot="983957">
              <a:off x="6956285" y="3440942"/>
              <a:ext cx="618520" cy="674415"/>
            </a:xfrm>
            <a:custGeom>
              <a:avLst/>
              <a:gdLst/>
              <a:ahLst/>
              <a:cxnLst/>
              <a:rect l="l" t="t" r="r" b="b"/>
              <a:pathLst>
                <a:path w="13799" h="15046" extrusionOk="0">
                  <a:moveTo>
                    <a:pt x="13434" y="310"/>
                  </a:moveTo>
                  <a:cubicBezTo>
                    <a:pt x="12370" y="3909"/>
                    <a:pt x="10554" y="6225"/>
                    <a:pt x="7886" y="7386"/>
                  </a:cubicBezTo>
                  <a:cubicBezTo>
                    <a:pt x="7830" y="7408"/>
                    <a:pt x="7794" y="7464"/>
                    <a:pt x="7794" y="7524"/>
                  </a:cubicBezTo>
                  <a:cubicBezTo>
                    <a:pt x="7794" y="7585"/>
                    <a:pt x="7830" y="7639"/>
                    <a:pt x="7886" y="7664"/>
                  </a:cubicBezTo>
                  <a:cubicBezTo>
                    <a:pt x="10554" y="8822"/>
                    <a:pt x="12370" y="11140"/>
                    <a:pt x="13434" y="14741"/>
                  </a:cubicBezTo>
                  <a:lnTo>
                    <a:pt x="365" y="14741"/>
                  </a:lnTo>
                  <a:cubicBezTo>
                    <a:pt x="1428" y="11140"/>
                    <a:pt x="3245" y="8825"/>
                    <a:pt x="5913" y="7664"/>
                  </a:cubicBezTo>
                  <a:cubicBezTo>
                    <a:pt x="5970" y="7642"/>
                    <a:pt x="6007" y="7585"/>
                    <a:pt x="6007" y="7524"/>
                  </a:cubicBezTo>
                  <a:cubicBezTo>
                    <a:pt x="6007" y="7464"/>
                    <a:pt x="5970" y="7410"/>
                    <a:pt x="5913" y="7386"/>
                  </a:cubicBezTo>
                  <a:cubicBezTo>
                    <a:pt x="3245" y="6225"/>
                    <a:pt x="1429" y="3909"/>
                    <a:pt x="365" y="310"/>
                  </a:cubicBezTo>
                  <a:close/>
                  <a:moveTo>
                    <a:pt x="160" y="1"/>
                  </a:moveTo>
                  <a:cubicBezTo>
                    <a:pt x="110" y="1"/>
                    <a:pt x="65" y="23"/>
                    <a:pt x="38" y="61"/>
                  </a:cubicBezTo>
                  <a:cubicBezTo>
                    <a:pt x="10" y="99"/>
                    <a:pt x="0" y="148"/>
                    <a:pt x="13" y="194"/>
                  </a:cubicBezTo>
                  <a:cubicBezTo>
                    <a:pt x="1055" y="3860"/>
                    <a:pt x="2846" y="6260"/>
                    <a:pt x="5482" y="7523"/>
                  </a:cubicBezTo>
                  <a:cubicBezTo>
                    <a:pt x="2846" y="8784"/>
                    <a:pt x="1055" y="11187"/>
                    <a:pt x="13" y="14851"/>
                  </a:cubicBezTo>
                  <a:cubicBezTo>
                    <a:pt x="0" y="14896"/>
                    <a:pt x="10" y="14947"/>
                    <a:pt x="38" y="14985"/>
                  </a:cubicBezTo>
                  <a:cubicBezTo>
                    <a:pt x="68" y="15022"/>
                    <a:pt x="110" y="15045"/>
                    <a:pt x="160" y="15045"/>
                  </a:cubicBezTo>
                  <a:lnTo>
                    <a:pt x="13637" y="15045"/>
                  </a:lnTo>
                  <a:cubicBezTo>
                    <a:pt x="13687" y="15045"/>
                    <a:pt x="13731" y="15022"/>
                    <a:pt x="13761" y="14985"/>
                  </a:cubicBezTo>
                  <a:cubicBezTo>
                    <a:pt x="13788" y="14947"/>
                    <a:pt x="13799" y="14896"/>
                    <a:pt x="13785" y="14851"/>
                  </a:cubicBezTo>
                  <a:cubicBezTo>
                    <a:pt x="12744" y="11185"/>
                    <a:pt x="10951" y="8784"/>
                    <a:pt x="8315" y="7523"/>
                  </a:cubicBezTo>
                  <a:cubicBezTo>
                    <a:pt x="10950" y="6260"/>
                    <a:pt x="12740" y="3860"/>
                    <a:pt x="13785" y="194"/>
                  </a:cubicBezTo>
                  <a:cubicBezTo>
                    <a:pt x="13799" y="148"/>
                    <a:pt x="13788" y="99"/>
                    <a:pt x="13761" y="61"/>
                  </a:cubicBezTo>
                  <a:cubicBezTo>
                    <a:pt x="13731" y="23"/>
                    <a:pt x="13687" y="1"/>
                    <a:pt x="1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9"/>
            <p:cNvSpPr/>
            <p:nvPr/>
          </p:nvSpPr>
          <p:spPr>
            <a:xfrm rot="983957">
              <a:off x="7048374" y="3599106"/>
              <a:ext cx="410449" cy="439271"/>
            </a:xfrm>
            <a:custGeom>
              <a:avLst/>
              <a:gdLst/>
              <a:ahLst/>
              <a:cxnLst/>
              <a:rect l="l" t="t" r="r" b="b"/>
              <a:pathLst>
                <a:path w="9157" h="9800" extrusionOk="0">
                  <a:moveTo>
                    <a:pt x="3876" y="0"/>
                  </a:moveTo>
                  <a:cubicBezTo>
                    <a:pt x="3786" y="0"/>
                    <a:pt x="3696" y="1"/>
                    <a:pt x="3606" y="3"/>
                  </a:cubicBezTo>
                  <a:cubicBezTo>
                    <a:pt x="2851" y="21"/>
                    <a:pt x="2044" y="88"/>
                    <a:pt x="1407" y="470"/>
                  </a:cubicBezTo>
                  <a:cubicBezTo>
                    <a:pt x="1636" y="749"/>
                    <a:pt x="1997" y="1077"/>
                    <a:pt x="2347" y="1370"/>
                  </a:cubicBezTo>
                  <a:cubicBezTo>
                    <a:pt x="3524" y="2351"/>
                    <a:pt x="4193" y="3841"/>
                    <a:pt x="4040" y="5365"/>
                  </a:cubicBezTo>
                  <a:cubicBezTo>
                    <a:pt x="4040" y="5379"/>
                    <a:pt x="4037" y="5394"/>
                    <a:pt x="4035" y="5409"/>
                  </a:cubicBezTo>
                  <a:cubicBezTo>
                    <a:pt x="2272" y="6208"/>
                    <a:pt x="938" y="7654"/>
                    <a:pt x="0" y="9799"/>
                  </a:cubicBezTo>
                  <a:lnTo>
                    <a:pt x="9156" y="9799"/>
                  </a:lnTo>
                  <a:cubicBezTo>
                    <a:pt x="8219" y="7651"/>
                    <a:pt x="6885" y="6208"/>
                    <a:pt x="5119" y="5409"/>
                  </a:cubicBezTo>
                  <a:cubicBezTo>
                    <a:pt x="5092" y="5166"/>
                    <a:pt x="5081" y="4923"/>
                    <a:pt x="5089" y="4682"/>
                  </a:cubicBezTo>
                  <a:cubicBezTo>
                    <a:pt x="5122" y="3433"/>
                    <a:pt x="5773" y="2299"/>
                    <a:pt x="6733" y="1499"/>
                  </a:cubicBezTo>
                  <a:cubicBezTo>
                    <a:pt x="7033" y="1249"/>
                    <a:pt x="7315" y="973"/>
                    <a:pt x="7578" y="669"/>
                  </a:cubicBezTo>
                  <a:lnTo>
                    <a:pt x="7578" y="669"/>
                  </a:lnTo>
                  <a:cubicBezTo>
                    <a:pt x="7563" y="670"/>
                    <a:pt x="7551" y="673"/>
                    <a:pt x="7536" y="673"/>
                  </a:cubicBezTo>
                  <a:cubicBezTo>
                    <a:pt x="7440" y="681"/>
                    <a:pt x="7343" y="685"/>
                    <a:pt x="7247" y="685"/>
                  </a:cubicBezTo>
                  <a:cubicBezTo>
                    <a:pt x="6813" y="685"/>
                    <a:pt x="6381" y="606"/>
                    <a:pt x="5966" y="477"/>
                  </a:cubicBezTo>
                  <a:cubicBezTo>
                    <a:pt x="5514" y="333"/>
                    <a:pt x="5077" y="135"/>
                    <a:pt x="4612" y="52"/>
                  </a:cubicBezTo>
                  <a:cubicBezTo>
                    <a:pt x="4367" y="9"/>
                    <a:pt x="4122" y="0"/>
                    <a:pt x="3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9"/>
            <p:cNvSpPr/>
            <p:nvPr/>
          </p:nvSpPr>
          <p:spPr>
            <a:xfrm rot="983957">
              <a:off x="7062209" y="3449023"/>
              <a:ext cx="204485" cy="245185"/>
            </a:xfrm>
            <a:custGeom>
              <a:avLst/>
              <a:gdLst/>
              <a:ahLst/>
              <a:cxnLst/>
              <a:rect l="l" t="t" r="r" b="b"/>
              <a:pathLst>
                <a:path w="4562" h="5470" extrusionOk="0">
                  <a:moveTo>
                    <a:pt x="171" y="1"/>
                  </a:moveTo>
                  <a:cubicBezTo>
                    <a:pt x="156" y="1"/>
                    <a:pt x="142" y="3"/>
                    <a:pt x="127" y="7"/>
                  </a:cubicBezTo>
                  <a:cubicBezTo>
                    <a:pt x="46" y="31"/>
                    <a:pt x="0" y="116"/>
                    <a:pt x="25" y="197"/>
                  </a:cubicBezTo>
                  <a:cubicBezTo>
                    <a:pt x="591" y="2066"/>
                    <a:pt x="1592" y="4355"/>
                    <a:pt x="4332" y="5457"/>
                  </a:cubicBezTo>
                  <a:cubicBezTo>
                    <a:pt x="4350" y="5465"/>
                    <a:pt x="4370" y="5469"/>
                    <a:pt x="4388" y="5469"/>
                  </a:cubicBezTo>
                  <a:cubicBezTo>
                    <a:pt x="4448" y="5469"/>
                    <a:pt x="4507" y="5433"/>
                    <a:pt x="4529" y="5373"/>
                  </a:cubicBezTo>
                  <a:cubicBezTo>
                    <a:pt x="4561" y="5293"/>
                    <a:pt x="4523" y="5205"/>
                    <a:pt x="4445" y="5172"/>
                  </a:cubicBezTo>
                  <a:cubicBezTo>
                    <a:pt x="1826" y="4120"/>
                    <a:pt x="863" y="1914"/>
                    <a:pt x="317" y="108"/>
                  </a:cubicBezTo>
                  <a:cubicBezTo>
                    <a:pt x="296" y="43"/>
                    <a:pt x="236" y="1"/>
                    <a:pt x="171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9"/>
            <p:cNvSpPr/>
            <p:nvPr/>
          </p:nvSpPr>
          <p:spPr>
            <a:xfrm rot="983957">
              <a:off x="6950793" y="3901166"/>
              <a:ext cx="56029" cy="105559"/>
            </a:xfrm>
            <a:custGeom>
              <a:avLst/>
              <a:gdLst/>
              <a:ahLst/>
              <a:cxnLst/>
              <a:rect l="l" t="t" r="r" b="b"/>
              <a:pathLst>
                <a:path w="1250" h="2355" extrusionOk="0">
                  <a:moveTo>
                    <a:pt x="1075" y="1"/>
                  </a:moveTo>
                  <a:cubicBezTo>
                    <a:pt x="1022" y="1"/>
                    <a:pt x="970" y="28"/>
                    <a:pt x="942" y="78"/>
                  </a:cubicBezTo>
                  <a:cubicBezTo>
                    <a:pt x="581" y="705"/>
                    <a:pt x="272" y="1404"/>
                    <a:pt x="26" y="2156"/>
                  </a:cubicBezTo>
                  <a:cubicBezTo>
                    <a:pt x="0" y="2234"/>
                    <a:pt x="44" y="2322"/>
                    <a:pt x="124" y="2347"/>
                  </a:cubicBezTo>
                  <a:cubicBezTo>
                    <a:pt x="139" y="2353"/>
                    <a:pt x="157" y="2355"/>
                    <a:pt x="172" y="2355"/>
                  </a:cubicBezTo>
                  <a:cubicBezTo>
                    <a:pt x="236" y="2355"/>
                    <a:pt x="296" y="2314"/>
                    <a:pt x="318" y="2249"/>
                  </a:cubicBezTo>
                  <a:cubicBezTo>
                    <a:pt x="557" y="1518"/>
                    <a:pt x="855" y="840"/>
                    <a:pt x="1208" y="230"/>
                  </a:cubicBezTo>
                  <a:cubicBezTo>
                    <a:pt x="1250" y="156"/>
                    <a:pt x="1224" y="62"/>
                    <a:pt x="1152" y="20"/>
                  </a:cubicBezTo>
                  <a:cubicBezTo>
                    <a:pt x="1128" y="7"/>
                    <a:pt x="1101" y="1"/>
                    <a:pt x="107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9"/>
            <p:cNvSpPr/>
            <p:nvPr/>
          </p:nvSpPr>
          <p:spPr>
            <a:xfrm rot="983957">
              <a:off x="7084248" y="3794312"/>
              <a:ext cx="109818" cy="88168"/>
            </a:xfrm>
            <a:custGeom>
              <a:avLst/>
              <a:gdLst/>
              <a:ahLst/>
              <a:cxnLst/>
              <a:rect l="l" t="t" r="r" b="b"/>
              <a:pathLst>
                <a:path w="2450" h="1967" extrusionOk="0">
                  <a:moveTo>
                    <a:pt x="2275" y="0"/>
                  </a:moveTo>
                  <a:cubicBezTo>
                    <a:pt x="2250" y="0"/>
                    <a:pt x="2224" y="7"/>
                    <a:pt x="2199" y="21"/>
                  </a:cubicBezTo>
                  <a:cubicBezTo>
                    <a:pt x="1391" y="483"/>
                    <a:pt x="670" y="1053"/>
                    <a:pt x="59" y="1709"/>
                  </a:cubicBezTo>
                  <a:cubicBezTo>
                    <a:pt x="0" y="1770"/>
                    <a:pt x="5" y="1867"/>
                    <a:pt x="67" y="1926"/>
                  </a:cubicBezTo>
                  <a:cubicBezTo>
                    <a:pt x="95" y="1953"/>
                    <a:pt x="133" y="1966"/>
                    <a:pt x="171" y="1966"/>
                  </a:cubicBezTo>
                  <a:cubicBezTo>
                    <a:pt x="211" y="1966"/>
                    <a:pt x="251" y="1950"/>
                    <a:pt x="284" y="1918"/>
                  </a:cubicBezTo>
                  <a:cubicBezTo>
                    <a:pt x="873" y="1285"/>
                    <a:pt x="1568" y="735"/>
                    <a:pt x="2352" y="286"/>
                  </a:cubicBezTo>
                  <a:cubicBezTo>
                    <a:pt x="2425" y="242"/>
                    <a:pt x="2450" y="150"/>
                    <a:pt x="2409" y="76"/>
                  </a:cubicBezTo>
                  <a:cubicBezTo>
                    <a:pt x="2379" y="28"/>
                    <a:pt x="2328" y="0"/>
                    <a:pt x="2275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59"/>
          <p:cNvGrpSpPr/>
          <p:nvPr/>
        </p:nvGrpSpPr>
        <p:grpSpPr>
          <a:xfrm>
            <a:off x="2072663" y="979825"/>
            <a:ext cx="101550" cy="101500"/>
            <a:chOff x="3258600" y="2392325"/>
            <a:chExt cx="101550" cy="101500"/>
          </a:xfrm>
        </p:grpSpPr>
        <p:sp>
          <p:nvSpPr>
            <p:cNvPr id="1167" name="Google Shape;1167;p59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" name="Google Shape;1169;p59"/>
          <p:cNvGrpSpPr/>
          <p:nvPr/>
        </p:nvGrpSpPr>
        <p:grpSpPr>
          <a:xfrm>
            <a:off x="930738" y="1870875"/>
            <a:ext cx="101550" cy="101500"/>
            <a:chOff x="3258600" y="2392325"/>
            <a:chExt cx="101550" cy="101500"/>
          </a:xfrm>
        </p:grpSpPr>
        <p:sp>
          <p:nvSpPr>
            <p:cNvPr id="1170" name="Google Shape;1170;p59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59"/>
          <p:cNvGrpSpPr/>
          <p:nvPr/>
        </p:nvGrpSpPr>
        <p:grpSpPr>
          <a:xfrm>
            <a:off x="7691813" y="3981700"/>
            <a:ext cx="101550" cy="101500"/>
            <a:chOff x="3258600" y="2392325"/>
            <a:chExt cx="101550" cy="101500"/>
          </a:xfrm>
        </p:grpSpPr>
        <p:sp>
          <p:nvSpPr>
            <p:cNvPr id="1173" name="Google Shape;1173;p59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59"/>
          <p:cNvGrpSpPr/>
          <p:nvPr/>
        </p:nvGrpSpPr>
        <p:grpSpPr>
          <a:xfrm>
            <a:off x="7030188" y="1360475"/>
            <a:ext cx="101550" cy="101500"/>
            <a:chOff x="3258600" y="2392325"/>
            <a:chExt cx="101550" cy="101500"/>
          </a:xfrm>
        </p:grpSpPr>
        <p:sp>
          <p:nvSpPr>
            <p:cNvPr id="1176" name="Google Shape;1176;p59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60"/>
          <p:cNvSpPr txBox="1">
            <a:spLocks noGrp="1"/>
          </p:cNvSpPr>
          <p:nvPr>
            <p:ph type="title"/>
          </p:nvPr>
        </p:nvSpPr>
        <p:spPr>
          <a:xfrm>
            <a:off x="1804638" y="1696150"/>
            <a:ext cx="26799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80" name="Google Shape;1180;p60"/>
          <p:cNvSpPr txBox="1">
            <a:spLocks noGrp="1"/>
          </p:cNvSpPr>
          <p:nvPr>
            <p:ph type="title" idx="2" hasCustomPrompt="1"/>
          </p:nvPr>
        </p:nvSpPr>
        <p:spPr>
          <a:xfrm>
            <a:off x="4659438" y="1655250"/>
            <a:ext cx="2679900" cy="22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81" name="Google Shape;1181;p60"/>
          <p:cNvSpPr txBox="1">
            <a:spLocks noGrp="1"/>
          </p:cNvSpPr>
          <p:nvPr>
            <p:ph type="subTitle" idx="1"/>
          </p:nvPr>
        </p:nvSpPr>
        <p:spPr>
          <a:xfrm>
            <a:off x="1804663" y="2943725"/>
            <a:ext cx="2679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61"/>
          <p:cNvSpPr txBox="1">
            <a:spLocks noGrp="1"/>
          </p:cNvSpPr>
          <p:nvPr>
            <p:ph type="title"/>
          </p:nvPr>
        </p:nvSpPr>
        <p:spPr>
          <a:xfrm>
            <a:off x="720000" y="1085300"/>
            <a:ext cx="23364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4" name="Google Shape;1184;p61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40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5" name="Google Shape;1185;p61"/>
          <p:cNvSpPr txBox="1">
            <a:spLocks noGrp="1"/>
          </p:cNvSpPr>
          <p:nvPr>
            <p:ph type="subTitle" idx="1"/>
          </p:nvPr>
        </p:nvSpPr>
        <p:spPr>
          <a:xfrm>
            <a:off x="720000" y="1872101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6" name="Google Shape;1186;p61"/>
          <p:cNvSpPr txBox="1">
            <a:spLocks noGrp="1"/>
          </p:cNvSpPr>
          <p:nvPr>
            <p:ph type="title" idx="3"/>
          </p:nvPr>
        </p:nvSpPr>
        <p:spPr>
          <a:xfrm>
            <a:off x="3403800" y="1085300"/>
            <a:ext cx="23364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7" name="Google Shape;1187;p61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540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8" name="Google Shape;1188;p61"/>
          <p:cNvSpPr txBox="1">
            <a:spLocks noGrp="1"/>
          </p:cNvSpPr>
          <p:nvPr>
            <p:ph type="subTitle" idx="5"/>
          </p:nvPr>
        </p:nvSpPr>
        <p:spPr>
          <a:xfrm>
            <a:off x="3403800" y="1872101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9" name="Google Shape;1189;p61"/>
          <p:cNvSpPr txBox="1">
            <a:spLocks noGrp="1"/>
          </p:cNvSpPr>
          <p:nvPr>
            <p:ph type="title" idx="6"/>
          </p:nvPr>
        </p:nvSpPr>
        <p:spPr>
          <a:xfrm>
            <a:off x="720000" y="3299500"/>
            <a:ext cx="2336400" cy="7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0" name="Google Shape;1190;p61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2754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1" name="Google Shape;1191;p61"/>
          <p:cNvSpPr txBox="1">
            <a:spLocks noGrp="1"/>
          </p:cNvSpPr>
          <p:nvPr>
            <p:ph type="subTitle" idx="8"/>
          </p:nvPr>
        </p:nvSpPr>
        <p:spPr>
          <a:xfrm>
            <a:off x="720000" y="4054500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2" name="Google Shape;1192;p61"/>
          <p:cNvSpPr txBox="1">
            <a:spLocks noGrp="1"/>
          </p:cNvSpPr>
          <p:nvPr>
            <p:ph type="title" idx="9"/>
          </p:nvPr>
        </p:nvSpPr>
        <p:spPr>
          <a:xfrm>
            <a:off x="3403800" y="3299500"/>
            <a:ext cx="2336400" cy="7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3" name="Google Shape;1193;p61"/>
          <p:cNvSpPr txBox="1">
            <a:spLocks noGrp="1"/>
          </p:cNvSpPr>
          <p:nvPr>
            <p:ph type="title" idx="13" hasCustomPrompt="1"/>
          </p:nvPr>
        </p:nvSpPr>
        <p:spPr>
          <a:xfrm>
            <a:off x="3403800" y="2754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4" name="Google Shape;1194;p61"/>
          <p:cNvSpPr txBox="1">
            <a:spLocks noGrp="1"/>
          </p:cNvSpPr>
          <p:nvPr>
            <p:ph type="subTitle" idx="14"/>
          </p:nvPr>
        </p:nvSpPr>
        <p:spPr>
          <a:xfrm>
            <a:off x="3403800" y="4054500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62"/>
          <p:cNvSpPr txBox="1">
            <a:spLocks noGrp="1"/>
          </p:cNvSpPr>
          <p:nvPr>
            <p:ph type="title"/>
          </p:nvPr>
        </p:nvSpPr>
        <p:spPr>
          <a:xfrm>
            <a:off x="3988075" y="3530250"/>
            <a:ext cx="44358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7" name="Google Shape;1197;p62"/>
          <p:cNvSpPr txBox="1">
            <a:spLocks noGrp="1"/>
          </p:cNvSpPr>
          <p:nvPr>
            <p:ph type="subTitle" idx="1"/>
          </p:nvPr>
        </p:nvSpPr>
        <p:spPr>
          <a:xfrm>
            <a:off x="3988075" y="1081350"/>
            <a:ext cx="4435800" cy="24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0" name="Google Shape;1200;p63"/>
          <p:cNvSpPr txBox="1">
            <a:spLocks noGrp="1"/>
          </p:cNvSpPr>
          <p:nvPr>
            <p:ph type="title" idx="2"/>
          </p:nvPr>
        </p:nvSpPr>
        <p:spPr>
          <a:xfrm>
            <a:off x="1260257" y="1427500"/>
            <a:ext cx="574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1" name="Google Shape;1201;p63"/>
          <p:cNvSpPr txBox="1">
            <a:spLocks noGrp="1"/>
          </p:cNvSpPr>
          <p:nvPr>
            <p:ph type="subTitle" idx="1"/>
          </p:nvPr>
        </p:nvSpPr>
        <p:spPr>
          <a:xfrm>
            <a:off x="1260257" y="1875900"/>
            <a:ext cx="57483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2" name="Google Shape;1202;p6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427500"/>
            <a:ext cx="525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203" name="Google Shape;1203;p63"/>
          <p:cNvSpPr txBox="1">
            <a:spLocks noGrp="1"/>
          </p:cNvSpPr>
          <p:nvPr>
            <p:ph type="title" idx="4"/>
          </p:nvPr>
        </p:nvSpPr>
        <p:spPr>
          <a:xfrm>
            <a:off x="1260257" y="2576047"/>
            <a:ext cx="574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4" name="Google Shape;1204;p63"/>
          <p:cNvSpPr txBox="1">
            <a:spLocks noGrp="1"/>
          </p:cNvSpPr>
          <p:nvPr>
            <p:ph type="subTitle" idx="5"/>
          </p:nvPr>
        </p:nvSpPr>
        <p:spPr>
          <a:xfrm>
            <a:off x="1260257" y="3024447"/>
            <a:ext cx="57483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5" name="Google Shape;1205;p6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2576047"/>
            <a:ext cx="525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206" name="Google Shape;1206;p63"/>
          <p:cNvSpPr txBox="1">
            <a:spLocks noGrp="1"/>
          </p:cNvSpPr>
          <p:nvPr>
            <p:ph type="title" idx="7"/>
          </p:nvPr>
        </p:nvSpPr>
        <p:spPr>
          <a:xfrm>
            <a:off x="1260257" y="3670294"/>
            <a:ext cx="574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7" name="Google Shape;1207;p63"/>
          <p:cNvSpPr txBox="1">
            <a:spLocks noGrp="1"/>
          </p:cNvSpPr>
          <p:nvPr>
            <p:ph type="subTitle" idx="8"/>
          </p:nvPr>
        </p:nvSpPr>
        <p:spPr>
          <a:xfrm>
            <a:off x="1260257" y="4118700"/>
            <a:ext cx="574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8" name="Google Shape;1208;p63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3670294"/>
            <a:ext cx="525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4"/>
          <p:cNvSpPr txBox="1">
            <a:spLocks noGrp="1"/>
          </p:cNvSpPr>
          <p:nvPr>
            <p:ph type="title"/>
          </p:nvPr>
        </p:nvSpPr>
        <p:spPr>
          <a:xfrm>
            <a:off x="1744100" y="1743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1" name="Google Shape;1211;p64"/>
          <p:cNvSpPr txBox="1">
            <a:spLocks noGrp="1"/>
          </p:cNvSpPr>
          <p:nvPr>
            <p:ph type="subTitle" idx="1"/>
          </p:nvPr>
        </p:nvSpPr>
        <p:spPr>
          <a:xfrm>
            <a:off x="1744100" y="2208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2" name="Google Shape;1212;p64"/>
          <p:cNvSpPr txBox="1">
            <a:spLocks noGrp="1"/>
          </p:cNvSpPr>
          <p:nvPr>
            <p:ph type="title" idx="2" hasCustomPrompt="1"/>
          </p:nvPr>
        </p:nvSpPr>
        <p:spPr>
          <a:xfrm>
            <a:off x="490300" y="1789654"/>
            <a:ext cx="11778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7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213" name="Google Shape;1213;p64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64"/>
          <p:cNvSpPr txBox="1">
            <a:spLocks noGrp="1"/>
          </p:cNvSpPr>
          <p:nvPr>
            <p:ph type="title" idx="4"/>
          </p:nvPr>
        </p:nvSpPr>
        <p:spPr>
          <a:xfrm>
            <a:off x="6118500" y="1743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5" name="Google Shape;1215;p64"/>
          <p:cNvSpPr txBox="1">
            <a:spLocks noGrp="1"/>
          </p:cNvSpPr>
          <p:nvPr>
            <p:ph type="subTitle" idx="5"/>
          </p:nvPr>
        </p:nvSpPr>
        <p:spPr>
          <a:xfrm>
            <a:off x="6118500" y="2208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6" name="Google Shape;1216;p64"/>
          <p:cNvSpPr txBox="1">
            <a:spLocks noGrp="1"/>
          </p:cNvSpPr>
          <p:nvPr>
            <p:ph type="title" idx="6" hasCustomPrompt="1"/>
          </p:nvPr>
        </p:nvSpPr>
        <p:spPr>
          <a:xfrm>
            <a:off x="4864500" y="1789654"/>
            <a:ext cx="11778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7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217" name="Google Shape;1217;p64"/>
          <p:cNvSpPr txBox="1">
            <a:spLocks noGrp="1"/>
          </p:cNvSpPr>
          <p:nvPr>
            <p:ph type="title" idx="7"/>
          </p:nvPr>
        </p:nvSpPr>
        <p:spPr>
          <a:xfrm>
            <a:off x="1744100" y="3535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8" name="Google Shape;1218;p64"/>
          <p:cNvSpPr txBox="1">
            <a:spLocks noGrp="1"/>
          </p:cNvSpPr>
          <p:nvPr>
            <p:ph type="subTitle" idx="8"/>
          </p:nvPr>
        </p:nvSpPr>
        <p:spPr>
          <a:xfrm>
            <a:off x="1744100" y="4000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9" name="Google Shape;1219;p64"/>
          <p:cNvSpPr txBox="1">
            <a:spLocks noGrp="1"/>
          </p:cNvSpPr>
          <p:nvPr>
            <p:ph type="title" idx="9" hasCustomPrompt="1"/>
          </p:nvPr>
        </p:nvSpPr>
        <p:spPr>
          <a:xfrm>
            <a:off x="490300" y="3581655"/>
            <a:ext cx="11778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7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220" name="Google Shape;1220;p64"/>
          <p:cNvSpPr txBox="1">
            <a:spLocks noGrp="1"/>
          </p:cNvSpPr>
          <p:nvPr>
            <p:ph type="title" idx="13"/>
          </p:nvPr>
        </p:nvSpPr>
        <p:spPr>
          <a:xfrm>
            <a:off x="6118500" y="3535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1" name="Google Shape;1221;p64"/>
          <p:cNvSpPr txBox="1">
            <a:spLocks noGrp="1"/>
          </p:cNvSpPr>
          <p:nvPr>
            <p:ph type="subTitle" idx="14"/>
          </p:nvPr>
        </p:nvSpPr>
        <p:spPr>
          <a:xfrm>
            <a:off x="6118500" y="4000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2" name="Google Shape;1222;p64"/>
          <p:cNvSpPr txBox="1">
            <a:spLocks noGrp="1"/>
          </p:cNvSpPr>
          <p:nvPr>
            <p:ph type="title" idx="15" hasCustomPrompt="1"/>
          </p:nvPr>
        </p:nvSpPr>
        <p:spPr>
          <a:xfrm>
            <a:off x="4864500" y="3581655"/>
            <a:ext cx="11778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7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1_1_1_1_1_2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6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5" name="Google Shape;1225;p65"/>
          <p:cNvSpPr txBox="1">
            <a:spLocks noGrp="1"/>
          </p:cNvSpPr>
          <p:nvPr>
            <p:ph type="title" idx="2"/>
          </p:nvPr>
        </p:nvSpPr>
        <p:spPr>
          <a:xfrm>
            <a:off x="720000" y="1743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6" name="Google Shape;1226;p65"/>
          <p:cNvSpPr txBox="1">
            <a:spLocks noGrp="1"/>
          </p:cNvSpPr>
          <p:nvPr>
            <p:ph type="subTitle" idx="1"/>
          </p:nvPr>
        </p:nvSpPr>
        <p:spPr>
          <a:xfrm>
            <a:off x="720000" y="2208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7" name="Google Shape;1227;p65"/>
          <p:cNvSpPr txBox="1">
            <a:spLocks noGrp="1"/>
          </p:cNvSpPr>
          <p:nvPr>
            <p:ph type="title" idx="3"/>
          </p:nvPr>
        </p:nvSpPr>
        <p:spPr>
          <a:xfrm>
            <a:off x="3419269" y="1743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8" name="Google Shape;1228;p65"/>
          <p:cNvSpPr txBox="1">
            <a:spLocks noGrp="1"/>
          </p:cNvSpPr>
          <p:nvPr>
            <p:ph type="subTitle" idx="4"/>
          </p:nvPr>
        </p:nvSpPr>
        <p:spPr>
          <a:xfrm>
            <a:off x="3419271" y="2208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9" name="Google Shape;1229;p65"/>
          <p:cNvSpPr txBox="1">
            <a:spLocks noGrp="1"/>
          </p:cNvSpPr>
          <p:nvPr>
            <p:ph type="title" idx="5"/>
          </p:nvPr>
        </p:nvSpPr>
        <p:spPr>
          <a:xfrm>
            <a:off x="2069638" y="31768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0" name="Google Shape;1230;p65"/>
          <p:cNvSpPr txBox="1">
            <a:spLocks noGrp="1"/>
          </p:cNvSpPr>
          <p:nvPr>
            <p:ph type="subTitle" idx="6"/>
          </p:nvPr>
        </p:nvSpPr>
        <p:spPr>
          <a:xfrm>
            <a:off x="2069638" y="36422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1" name="Google Shape;1231;p65"/>
          <p:cNvSpPr txBox="1">
            <a:spLocks noGrp="1"/>
          </p:cNvSpPr>
          <p:nvPr>
            <p:ph type="title" idx="7"/>
          </p:nvPr>
        </p:nvSpPr>
        <p:spPr>
          <a:xfrm>
            <a:off x="4768907" y="31768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2" name="Google Shape;1232;p65"/>
          <p:cNvSpPr txBox="1">
            <a:spLocks noGrp="1"/>
          </p:cNvSpPr>
          <p:nvPr>
            <p:ph type="subTitle" idx="8"/>
          </p:nvPr>
        </p:nvSpPr>
        <p:spPr>
          <a:xfrm>
            <a:off x="4768910" y="36422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3" name="Google Shape;1233;p65"/>
          <p:cNvSpPr txBox="1">
            <a:spLocks noGrp="1"/>
          </p:cNvSpPr>
          <p:nvPr>
            <p:ph type="title" idx="9"/>
          </p:nvPr>
        </p:nvSpPr>
        <p:spPr>
          <a:xfrm>
            <a:off x="6118545" y="1743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4" name="Google Shape;1234;p65"/>
          <p:cNvSpPr txBox="1">
            <a:spLocks noGrp="1"/>
          </p:cNvSpPr>
          <p:nvPr>
            <p:ph type="subTitle" idx="13"/>
          </p:nvPr>
        </p:nvSpPr>
        <p:spPr>
          <a:xfrm>
            <a:off x="6118549" y="2208800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5" name="Google Shape;1235;p65"/>
          <p:cNvGrpSpPr/>
          <p:nvPr/>
        </p:nvGrpSpPr>
        <p:grpSpPr>
          <a:xfrm>
            <a:off x="1104375" y="3704488"/>
            <a:ext cx="6890850" cy="311100"/>
            <a:chOff x="1104375" y="3704488"/>
            <a:chExt cx="6890850" cy="311100"/>
          </a:xfrm>
        </p:grpSpPr>
        <p:grpSp>
          <p:nvGrpSpPr>
            <p:cNvPr id="1236" name="Google Shape;1236;p65"/>
            <p:cNvGrpSpPr/>
            <p:nvPr/>
          </p:nvGrpSpPr>
          <p:grpSpPr>
            <a:xfrm>
              <a:off x="7737950" y="3914088"/>
              <a:ext cx="101550" cy="101500"/>
              <a:chOff x="3258600" y="2392325"/>
              <a:chExt cx="101550" cy="101500"/>
            </a:xfrm>
          </p:grpSpPr>
          <p:sp>
            <p:nvSpPr>
              <p:cNvPr id="1237" name="Google Shape;1237;p65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65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65"/>
            <p:cNvGrpSpPr/>
            <p:nvPr/>
          </p:nvGrpSpPr>
          <p:grpSpPr>
            <a:xfrm>
              <a:off x="7893675" y="3704488"/>
              <a:ext cx="101550" cy="101500"/>
              <a:chOff x="3258600" y="2392325"/>
              <a:chExt cx="101550" cy="101500"/>
            </a:xfrm>
          </p:grpSpPr>
          <p:sp>
            <p:nvSpPr>
              <p:cNvPr id="1240" name="Google Shape;1240;p65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65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65"/>
            <p:cNvGrpSpPr/>
            <p:nvPr/>
          </p:nvGrpSpPr>
          <p:grpSpPr>
            <a:xfrm flipH="1">
              <a:off x="1260100" y="3914088"/>
              <a:ext cx="101550" cy="101500"/>
              <a:chOff x="3258600" y="2392325"/>
              <a:chExt cx="101550" cy="101500"/>
            </a:xfrm>
          </p:grpSpPr>
          <p:sp>
            <p:nvSpPr>
              <p:cNvPr id="1243" name="Google Shape;1243;p65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65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65"/>
            <p:cNvGrpSpPr/>
            <p:nvPr/>
          </p:nvGrpSpPr>
          <p:grpSpPr>
            <a:xfrm flipH="1">
              <a:off x="1104375" y="3704488"/>
              <a:ext cx="101550" cy="101500"/>
              <a:chOff x="3258600" y="2392325"/>
              <a:chExt cx="101550" cy="101500"/>
            </a:xfrm>
          </p:grpSpPr>
          <p:sp>
            <p:nvSpPr>
              <p:cNvPr id="1246" name="Google Shape;1246;p65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65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6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66"/>
          <p:cNvSpPr txBox="1">
            <a:spLocks noGrp="1"/>
          </p:cNvSpPr>
          <p:nvPr>
            <p:ph type="title" idx="2"/>
          </p:nvPr>
        </p:nvSpPr>
        <p:spPr>
          <a:xfrm>
            <a:off x="720000" y="1802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1" name="Google Shape;1251;p66"/>
          <p:cNvSpPr txBox="1">
            <a:spLocks noGrp="1"/>
          </p:cNvSpPr>
          <p:nvPr>
            <p:ph type="subTitle" idx="1"/>
          </p:nvPr>
        </p:nvSpPr>
        <p:spPr>
          <a:xfrm>
            <a:off x="720000" y="22365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2" name="Google Shape;1252;p66"/>
          <p:cNvSpPr txBox="1">
            <a:spLocks noGrp="1"/>
          </p:cNvSpPr>
          <p:nvPr>
            <p:ph type="title" idx="3"/>
          </p:nvPr>
        </p:nvSpPr>
        <p:spPr>
          <a:xfrm>
            <a:off x="3419269" y="1802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3" name="Google Shape;1253;p66"/>
          <p:cNvSpPr txBox="1">
            <a:spLocks noGrp="1"/>
          </p:cNvSpPr>
          <p:nvPr>
            <p:ph type="subTitle" idx="4"/>
          </p:nvPr>
        </p:nvSpPr>
        <p:spPr>
          <a:xfrm>
            <a:off x="3419271" y="22365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4" name="Google Shape;1254;p66"/>
          <p:cNvSpPr txBox="1">
            <a:spLocks noGrp="1"/>
          </p:cNvSpPr>
          <p:nvPr>
            <p:ph type="title" idx="5"/>
          </p:nvPr>
        </p:nvSpPr>
        <p:spPr>
          <a:xfrm>
            <a:off x="6118545" y="1802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5" name="Google Shape;1255;p66"/>
          <p:cNvSpPr txBox="1">
            <a:spLocks noGrp="1"/>
          </p:cNvSpPr>
          <p:nvPr>
            <p:ph type="subTitle" idx="6"/>
          </p:nvPr>
        </p:nvSpPr>
        <p:spPr>
          <a:xfrm>
            <a:off x="6118549" y="22365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6" name="Google Shape;1256;p66"/>
          <p:cNvSpPr txBox="1">
            <a:spLocks noGrp="1"/>
          </p:cNvSpPr>
          <p:nvPr>
            <p:ph type="title" idx="7"/>
          </p:nvPr>
        </p:nvSpPr>
        <p:spPr>
          <a:xfrm>
            <a:off x="720000" y="3594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7" name="Google Shape;1257;p66"/>
          <p:cNvSpPr txBox="1">
            <a:spLocks noGrp="1"/>
          </p:cNvSpPr>
          <p:nvPr>
            <p:ph type="subTitle" idx="8"/>
          </p:nvPr>
        </p:nvSpPr>
        <p:spPr>
          <a:xfrm>
            <a:off x="720000" y="39523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8" name="Google Shape;1258;p66"/>
          <p:cNvSpPr txBox="1">
            <a:spLocks noGrp="1"/>
          </p:cNvSpPr>
          <p:nvPr>
            <p:ph type="title" idx="9"/>
          </p:nvPr>
        </p:nvSpPr>
        <p:spPr>
          <a:xfrm>
            <a:off x="3419269" y="3594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9" name="Google Shape;1259;p66"/>
          <p:cNvSpPr txBox="1">
            <a:spLocks noGrp="1"/>
          </p:cNvSpPr>
          <p:nvPr>
            <p:ph type="subTitle" idx="13"/>
          </p:nvPr>
        </p:nvSpPr>
        <p:spPr>
          <a:xfrm>
            <a:off x="3419271" y="39523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0" name="Google Shape;1260;p66"/>
          <p:cNvSpPr txBox="1">
            <a:spLocks noGrp="1"/>
          </p:cNvSpPr>
          <p:nvPr>
            <p:ph type="title" idx="14"/>
          </p:nvPr>
        </p:nvSpPr>
        <p:spPr>
          <a:xfrm>
            <a:off x="6118545" y="359460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61" name="Google Shape;1261;p66"/>
          <p:cNvSpPr txBox="1">
            <a:spLocks noGrp="1"/>
          </p:cNvSpPr>
          <p:nvPr>
            <p:ph type="subTitle" idx="15"/>
          </p:nvPr>
        </p:nvSpPr>
        <p:spPr>
          <a:xfrm>
            <a:off x="6118549" y="3952353"/>
            <a:ext cx="2305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67"/>
          <p:cNvSpPr txBox="1">
            <a:spLocks noGrp="1"/>
          </p:cNvSpPr>
          <p:nvPr>
            <p:ph type="title" hasCustomPrompt="1"/>
          </p:nvPr>
        </p:nvSpPr>
        <p:spPr>
          <a:xfrm>
            <a:off x="720000" y="540000"/>
            <a:ext cx="34239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4" name="Google Shape;1264;p67"/>
          <p:cNvSpPr txBox="1">
            <a:spLocks noGrp="1"/>
          </p:cNvSpPr>
          <p:nvPr>
            <p:ph type="subTitle" idx="1"/>
          </p:nvPr>
        </p:nvSpPr>
        <p:spPr>
          <a:xfrm>
            <a:off x="720000" y="1246025"/>
            <a:ext cx="24981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5" name="Google Shape;1265;p67"/>
          <p:cNvSpPr txBox="1">
            <a:spLocks noGrp="1"/>
          </p:cNvSpPr>
          <p:nvPr>
            <p:ph type="title" idx="2" hasCustomPrompt="1"/>
          </p:nvPr>
        </p:nvSpPr>
        <p:spPr>
          <a:xfrm>
            <a:off x="1934400" y="1996143"/>
            <a:ext cx="52752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6" name="Google Shape;1266;p67"/>
          <p:cNvSpPr txBox="1">
            <a:spLocks noGrp="1"/>
          </p:cNvSpPr>
          <p:nvPr>
            <p:ph type="subTitle" idx="3"/>
          </p:nvPr>
        </p:nvSpPr>
        <p:spPr>
          <a:xfrm>
            <a:off x="1934400" y="2702170"/>
            <a:ext cx="5275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67"/>
          <p:cNvSpPr txBox="1">
            <a:spLocks noGrp="1"/>
          </p:cNvSpPr>
          <p:nvPr>
            <p:ph type="title" idx="4" hasCustomPrompt="1"/>
          </p:nvPr>
        </p:nvSpPr>
        <p:spPr>
          <a:xfrm>
            <a:off x="5000225" y="3283675"/>
            <a:ext cx="34239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8" name="Google Shape;1268;p67"/>
          <p:cNvSpPr txBox="1">
            <a:spLocks noGrp="1"/>
          </p:cNvSpPr>
          <p:nvPr>
            <p:ph type="subTitle" idx="5"/>
          </p:nvPr>
        </p:nvSpPr>
        <p:spPr>
          <a:xfrm>
            <a:off x="5926050" y="3989700"/>
            <a:ext cx="24981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6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377900" cy="11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71" name="Google Shape;1271;p68"/>
          <p:cNvSpPr txBox="1">
            <a:spLocks noGrp="1"/>
          </p:cNvSpPr>
          <p:nvPr>
            <p:ph type="subTitle" idx="1"/>
          </p:nvPr>
        </p:nvSpPr>
        <p:spPr>
          <a:xfrm>
            <a:off x="720000" y="2357175"/>
            <a:ext cx="4377900" cy="12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72" name="Google Shape;1272;p68"/>
          <p:cNvSpPr txBox="1">
            <a:spLocks noGrp="1"/>
          </p:cNvSpPr>
          <p:nvPr>
            <p:ph type="subTitle" idx="2"/>
          </p:nvPr>
        </p:nvSpPr>
        <p:spPr>
          <a:xfrm>
            <a:off x="720002" y="4230175"/>
            <a:ext cx="43779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73" name="Google Shape;1273;p68"/>
          <p:cNvSpPr txBox="1"/>
          <p:nvPr/>
        </p:nvSpPr>
        <p:spPr>
          <a:xfrm>
            <a:off x="720000" y="3629375"/>
            <a:ext cx="43779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</a:t>
            </a:r>
            <a:r>
              <a:rPr lang="en-GB" sz="11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This presentation template was created by </a:t>
            </a:r>
            <a:r>
              <a:rPr lang="en-GB" sz="1100" b="1">
                <a:solidFill>
                  <a:schemeClr val="accent4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-GB" sz="1100" b="1">
                <a:solidFill>
                  <a:schemeClr val="accent4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 b="1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en-GB" sz="11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infographics &amp; images by </a:t>
            </a:r>
            <a:r>
              <a:rPr lang="en-GB" sz="1100" b="1">
                <a:solidFill>
                  <a:schemeClr val="accent4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4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"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rgbClr val="E9E6E1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70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1277" name="Google Shape;1277;p70"/>
          <p:cNvGrpSpPr/>
          <p:nvPr/>
        </p:nvGrpSpPr>
        <p:grpSpPr>
          <a:xfrm flipH="1">
            <a:off x="-9" y="2397713"/>
            <a:ext cx="2550204" cy="2757917"/>
            <a:chOff x="1384075" y="241450"/>
            <a:chExt cx="4822625" cy="5215425"/>
          </a:xfrm>
        </p:grpSpPr>
        <p:sp>
          <p:nvSpPr>
            <p:cNvPr id="1278" name="Google Shape;1278;p70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70"/>
          <p:cNvGrpSpPr/>
          <p:nvPr/>
        </p:nvGrpSpPr>
        <p:grpSpPr>
          <a:xfrm flipH="1">
            <a:off x="6278928" y="-258568"/>
            <a:ext cx="2865062" cy="3613974"/>
            <a:chOff x="-26858" y="-227337"/>
            <a:chExt cx="2186403" cy="2757917"/>
          </a:xfrm>
        </p:grpSpPr>
        <p:sp>
          <p:nvSpPr>
            <p:cNvPr id="1323" name="Google Shape;1323;p7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0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0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0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0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0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0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0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0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0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0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0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0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0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71"/>
          <p:cNvSpPr txBox="1">
            <a:spLocks noGrp="1"/>
          </p:cNvSpPr>
          <p:nvPr>
            <p:ph type="subTitle" idx="1"/>
          </p:nvPr>
        </p:nvSpPr>
        <p:spPr>
          <a:xfrm>
            <a:off x="1734975" y="320460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65" name="Google Shape;1365;p71"/>
          <p:cNvSpPr txBox="1">
            <a:spLocks noGrp="1"/>
          </p:cNvSpPr>
          <p:nvPr>
            <p:ph type="title" hasCustomPrompt="1"/>
          </p:nvPr>
        </p:nvSpPr>
        <p:spPr>
          <a:xfrm>
            <a:off x="1027000" y="1765850"/>
            <a:ext cx="70899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DM Sans"/>
              <a:buNone/>
              <a:defRPr sz="9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grpSp>
        <p:nvGrpSpPr>
          <p:cNvPr id="1366" name="Google Shape;1366;p71"/>
          <p:cNvGrpSpPr/>
          <p:nvPr/>
        </p:nvGrpSpPr>
        <p:grpSpPr>
          <a:xfrm>
            <a:off x="719997" y="446124"/>
            <a:ext cx="4402902" cy="1772088"/>
            <a:chOff x="3982947" y="764924"/>
            <a:chExt cx="4402902" cy="1772088"/>
          </a:xfrm>
        </p:grpSpPr>
        <p:sp>
          <p:nvSpPr>
            <p:cNvPr id="1367" name="Google Shape;1367;p71"/>
            <p:cNvSpPr/>
            <p:nvPr/>
          </p:nvSpPr>
          <p:spPr>
            <a:xfrm>
              <a:off x="4171306" y="2434548"/>
              <a:ext cx="111678" cy="102464"/>
            </a:xfrm>
            <a:custGeom>
              <a:avLst/>
              <a:gdLst/>
              <a:ahLst/>
              <a:cxnLst/>
              <a:rect l="l" t="t" r="r" b="b"/>
              <a:pathLst>
                <a:path w="2230" h="2046" extrusionOk="0">
                  <a:moveTo>
                    <a:pt x="1115" y="1"/>
                  </a:moveTo>
                  <a:cubicBezTo>
                    <a:pt x="1056" y="1"/>
                    <a:pt x="998" y="32"/>
                    <a:pt x="969" y="94"/>
                  </a:cubicBezTo>
                  <a:lnTo>
                    <a:pt x="768" y="505"/>
                  </a:lnTo>
                  <a:cubicBezTo>
                    <a:pt x="741" y="551"/>
                    <a:pt x="694" y="587"/>
                    <a:pt x="643" y="594"/>
                  </a:cubicBezTo>
                  <a:lnTo>
                    <a:pt x="190" y="660"/>
                  </a:lnTo>
                  <a:cubicBezTo>
                    <a:pt x="54" y="680"/>
                    <a:pt x="0" y="843"/>
                    <a:pt x="101" y="939"/>
                  </a:cubicBezTo>
                  <a:lnTo>
                    <a:pt x="426" y="1257"/>
                  </a:lnTo>
                  <a:cubicBezTo>
                    <a:pt x="466" y="1296"/>
                    <a:pt x="485" y="1351"/>
                    <a:pt x="473" y="1405"/>
                  </a:cubicBezTo>
                  <a:lnTo>
                    <a:pt x="396" y="1854"/>
                  </a:lnTo>
                  <a:cubicBezTo>
                    <a:pt x="377" y="1958"/>
                    <a:pt x="463" y="2045"/>
                    <a:pt x="558" y="2045"/>
                  </a:cubicBezTo>
                  <a:cubicBezTo>
                    <a:pt x="584" y="2045"/>
                    <a:pt x="610" y="2039"/>
                    <a:pt x="636" y="2025"/>
                  </a:cubicBezTo>
                  <a:lnTo>
                    <a:pt x="1039" y="1816"/>
                  </a:lnTo>
                  <a:cubicBezTo>
                    <a:pt x="1062" y="1802"/>
                    <a:pt x="1088" y="1796"/>
                    <a:pt x="1115" y="1796"/>
                  </a:cubicBezTo>
                  <a:cubicBezTo>
                    <a:pt x="1141" y="1796"/>
                    <a:pt x="1167" y="1802"/>
                    <a:pt x="1190" y="1816"/>
                  </a:cubicBezTo>
                  <a:lnTo>
                    <a:pt x="1597" y="2025"/>
                  </a:lnTo>
                  <a:cubicBezTo>
                    <a:pt x="1623" y="2039"/>
                    <a:pt x="1649" y="2045"/>
                    <a:pt x="1675" y="2045"/>
                  </a:cubicBezTo>
                  <a:cubicBezTo>
                    <a:pt x="1770" y="2045"/>
                    <a:pt x="1853" y="1958"/>
                    <a:pt x="1834" y="1854"/>
                  </a:cubicBezTo>
                  <a:lnTo>
                    <a:pt x="1756" y="1405"/>
                  </a:lnTo>
                  <a:cubicBezTo>
                    <a:pt x="1749" y="1351"/>
                    <a:pt x="1764" y="1296"/>
                    <a:pt x="1803" y="1257"/>
                  </a:cubicBezTo>
                  <a:lnTo>
                    <a:pt x="2132" y="939"/>
                  </a:lnTo>
                  <a:cubicBezTo>
                    <a:pt x="2230" y="843"/>
                    <a:pt x="2175" y="680"/>
                    <a:pt x="2039" y="660"/>
                  </a:cubicBezTo>
                  <a:lnTo>
                    <a:pt x="1590" y="594"/>
                  </a:lnTo>
                  <a:cubicBezTo>
                    <a:pt x="1536" y="587"/>
                    <a:pt x="1489" y="551"/>
                    <a:pt x="1466" y="505"/>
                  </a:cubicBezTo>
                  <a:lnTo>
                    <a:pt x="1264" y="94"/>
                  </a:lnTo>
                  <a:cubicBezTo>
                    <a:pt x="1233" y="32"/>
                    <a:pt x="1174" y="1"/>
                    <a:pt x="1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1"/>
            <p:cNvSpPr/>
            <p:nvPr/>
          </p:nvSpPr>
          <p:spPr>
            <a:xfrm>
              <a:off x="3982947" y="1300598"/>
              <a:ext cx="111528" cy="102414"/>
            </a:xfrm>
            <a:custGeom>
              <a:avLst/>
              <a:gdLst/>
              <a:ahLst/>
              <a:cxnLst/>
              <a:rect l="l" t="t" r="r" b="b"/>
              <a:pathLst>
                <a:path w="2227" h="2045" extrusionOk="0">
                  <a:moveTo>
                    <a:pt x="1115" y="1"/>
                  </a:moveTo>
                  <a:cubicBezTo>
                    <a:pt x="1056" y="1"/>
                    <a:pt x="997" y="31"/>
                    <a:pt x="966" y="91"/>
                  </a:cubicBezTo>
                  <a:lnTo>
                    <a:pt x="764" y="502"/>
                  </a:lnTo>
                  <a:cubicBezTo>
                    <a:pt x="741" y="552"/>
                    <a:pt x="695" y="583"/>
                    <a:pt x="641" y="591"/>
                  </a:cubicBezTo>
                  <a:lnTo>
                    <a:pt x="190" y="657"/>
                  </a:lnTo>
                  <a:cubicBezTo>
                    <a:pt x="54" y="676"/>
                    <a:pt x="0" y="843"/>
                    <a:pt x="97" y="937"/>
                  </a:cubicBezTo>
                  <a:lnTo>
                    <a:pt x="427" y="1258"/>
                  </a:lnTo>
                  <a:cubicBezTo>
                    <a:pt x="466" y="1293"/>
                    <a:pt x="481" y="1347"/>
                    <a:pt x="473" y="1402"/>
                  </a:cubicBezTo>
                  <a:lnTo>
                    <a:pt x="396" y="1851"/>
                  </a:lnTo>
                  <a:cubicBezTo>
                    <a:pt x="377" y="1959"/>
                    <a:pt x="461" y="2044"/>
                    <a:pt x="556" y="2044"/>
                  </a:cubicBezTo>
                  <a:cubicBezTo>
                    <a:pt x="581" y="2044"/>
                    <a:pt x="607" y="2038"/>
                    <a:pt x="632" y="2025"/>
                  </a:cubicBezTo>
                  <a:lnTo>
                    <a:pt x="1040" y="1812"/>
                  </a:lnTo>
                  <a:cubicBezTo>
                    <a:pt x="1063" y="1799"/>
                    <a:pt x="1089" y="1792"/>
                    <a:pt x="1115" y="1792"/>
                  </a:cubicBezTo>
                  <a:cubicBezTo>
                    <a:pt x="1141" y="1792"/>
                    <a:pt x="1167" y="1799"/>
                    <a:pt x="1190" y="1812"/>
                  </a:cubicBezTo>
                  <a:lnTo>
                    <a:pt x="1594" y="2025"/>
                  </a:lnTo>
                  <a:cubicBezTo>
                    <a:pt x="1619" y="2038"/>
                    <a:pt x="1645" y="2044"/>
                    <a:pt x="1671" y="2044"/>
                  </a:cubicBezTo>
                  <a:cubicBezTo>
                    <a:pt x="1767" y="2044"/>
                    <a:pt x="1853" y="1959"/>
                    <a:pt x="1834" y="1851"/>
                  </a:cubicBezTo>
                  <a:lnTo>
                    <a:pt x="1757" y="1402"/>
                  </a:lnTo>
                  <a:cubicBezTo>
                    <a:pt x="1745" y="1347"/>
                    <a:pt x="1765" y="1293"/>
                    <a:pt x="1804" y="1258"/>
                  </a:cubicBezTo>
                  <a:lnTo>
                    <a:pt x="2129" y="937"/>
                  </a:lnTo>
                  <a:cubicBezTo>
                    <a:pt x="2226" y="843"/>
                    <a:pt x="2176" y="676"/>
                    <a:pt x="2040" y="657"/>
                  </a:cubicBezTo>
                  <a:lnTo>
                    <a:pt x="1586" y="591"/>
                  </a:lnTo>
                  <a:cubicBezTo>
                    <a:pt x="1532" y="583"/>
                    <a:pt x="1489" y="552"/>
                    <a:pt x="1462" y="502"/>
                  </a:cubicBezTo>
                  <a:lnTo>
                    <a:pt x="1260" y="91"/>
                  </a:lnTo>
                  <a:cubicBezTo>
                    <a:pt x="1231" y="31"/>
                    <a:pt x="1173" y="1"/>
                    <a:pt x="1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1"/>
            <p:cNvSpPr/>
            <p:nvPr/>
          </p:nvSpPr>
          <p:spPr>
            <a:xfrm>
              <a:off x="8319193" y="764924"/>
              <a:ext cx="66656" cy="61248"/>
            </a:xfrm>
            <a:custGeom>
              <a:avLst/>
              <a:gdLst/>
              <a:ahLst/>
              <a:cxnLst/>
              <a:rect l="l" t="t" r="r" b="b"/>
              <a:pathLst>
                <a:path w="1331" h="1223" extrusionOk="0">
                  <a:moveTo>
                    <a:pt x="666" y="1"/>
                  </a:moveTo>
                  <a:cubicBezTo>
                    <a:pt x="631" y="1"/>
                    <a:pt x="596" y="19"/>
                    <a:pt x="578" y="56"/>
                  </a:cubicBezTo>
                  <a:lnTo>
                    <a:pt x="458" y="299"/>
                  </a:lnTo>
                  <a:cubicBezTo>
                    <a:pt x="443" y="331"/>
                    <a:pt x="416" y="351"/>
                    <a:pt x="385" y="354"/>
                  </a:cubicBezTo>
                  <a:lnTo>
                    <a:pt x="113" y="393"/>
                  </a:lnTo>
                  <a:cubicBezTo>
                    <a:pt x="32" y="405"/>
                    <a:pt x="1" y="505"/>
                    <a:pt x="59" y="560"/>
                  </a:cubicBezTo>
                  <a:lnTo>
                    <a:pt x="253" y="750"/>
                  </a:lnTo>
                  <a:cubicBezTo>
                    <a:pt x="276" y="773"/>
                    <a:pt x="288" y="808"/>
                    <a:pt x="283" y="839"/>
                  </a:cubicBezTo>
                  <a:lnTo>
                    <a:pt x="237" y="1106"/>
                  </a:lnTo>
                  <a:cubicBezTo>
                    <a:pt x="225" y="1171"/>
                    <a:pt x="276" y="1223"/>
                    <a:pt x="332" y="1223"/>
                  </a:cubicBezTo>
                  <a:cubicBezTo>
                    <a:pt x="347" y="1223"/>
                    <a:pt x="362" y="1219"/>
                    <a:pt x="376" y="1211"/>
                  </a:cubicBezTo>
                  <a:lnTo>
                    <a:pt x="621" y="1083"/>
                  </a:lnTo>
                  <a:cubicBezTo>
                    <a:pt x="635" y="1075"/>
                    <a:pt x="650" y="1071"/>
                    <a:pt x="666" y="1071"/>
                  </a:cubicBezTo>
                  <a:cubicBezTo>
                    <a:pt x="681" y="1071"/>
                    <a:pt x="697" y="1075"/>
                    <a:pt x="710" y="1083"/>
                  </a:cubicBezTo>
                  <a:lnTo>
                    <a:pt x="954" y="1211"/>
                  </a:lnTo>
                  <a:cubicBezTo>
                    <a:pt x="969" y="1219"/>
                    <a:pt x="984" y="1223"/>
                    <a:pt x="999" y="1223"/>
                  </a:cubicBezTo>
                  <a:cubicBezTo>
                    <a:pt x="1055" y="1223"/>
                    <a:pt x="1106" y="1171"/>
                    <a:pt x="1094" y="1106"/>
                  </a:cubicBezTo>
                  <a:lnTo>
                    <a:pt x="1051" y="839"/>
                  </a:lnTo>
                  <a:cubicBezTo>
                    <a:pt x="1044" y="808"/>
                    <a:pt x="1056" y="773"/>
                    <a:pt x="1079" y="750"/>
                  </a:cubicBezTo>
                  <a:lnTo>
                    <a:pt x="1272" y="560"/>
                  </a:lnTo>
                  <a:cubicBezTo>
                    <a:pt x="1330" y="505"/>
                    <a:pt x="1299" y="405"/>
                    <a:pt x="1219" y="393"/>
                  </a:cubicBezTo>
                  <a:lnTo>
                    <a:pt x="947" y="354"/>
                  </a:lnTo>
                  <a:cubicBezTo>
                    <a:pt x="916" y="351"/>
                    <a:pt x="888" y="331"/>
                    <a:pt x="873" y="299"/>
                  </a:cubicBezTo>
                  <a:lnTo>
                    <a:pt x="753" y="56"/>
                  </a:lnTo>
                  <a:cubicBezTo>
                    <a:pt x="736" y="19"/>
                    <a:pt x="701" y="1"/>
                    <a:pt x="6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1"/>
            <p:cNvSpPr/>
            <p:nvPr/>
          </p:nvSpPr>
          <p:spPr>
            <a:xfrm>
              <a:off x="4600558" y="776393"/>
              <a:ext cx="136568" cy="136568"/>
            </a:xfrm>
            <a:custGeom>
              <a:avLst/>
              <a:gdLst/>
              <a:ahLst/>
              <a:cxnLst/>
              <a:rect l="l" t="t" r="r" b="b"/>
              <a:pathLst>
                <a:path w="2727" h="2727" extrusionOk="0">
                  <a:moveTo>
                    <a:pt x="1366" y="1"/>
                  </a:moveTo>
                  <a:cubicBezTo>
                    <a:pt x="609" y="1"/>
                    <a:pt x="1" y="610"/>
                    <a:pt x="1" y="1362"/>
                  </a:cubicBezTo>
                  <a:cubicBezTo>
                    <a:pt x="1" y="2114"/>
                    <a:pt x="609" y="2727"/>
                    <a:pt x="1366" y="2727"/>
                  </a:cubicBezTo>
                  <a:cubicBezTo>
                    <a:pt x="2118" y="2727"/>
                    <a:pt x="2726" y="2114"/>
                    <a:pt x="2726" y="1362"/>
                  </a:cubicBezTo>
                  <a:cubicBezTo>
                    <a:pt x="2726" y="610"/>
                    <a:pt x="2118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1"/>
            <p:cNvSpPr/>
            <p:nvPr/>
          </p:nvSpPr>
          <p:spPr>
            <a:xfrm>
              <a:off x="5261289" y="1264740"/>
              <a:ext cx="246844" cy="92798"/>
            </a:xfrm>
            <a:custGeom>
              <a:avLst/>
              <a:gdLst/>
              <a:ahLst/>
              <a:cxnLst/>
              <a:rect l="l" t="t" r="r" b="b"/>
              <a:pathLst>
                <a:path w="4929" h="1853" extrusionOk="0">
                  <a:moveTo>
                    <a:pt x="1" y="1"/>
                  </a:moveTo>
                  <a:lnTo>
                    <a:pt x="1" y="1"/>
                  </a:lnTo>
                  <a:cubicBezTo>
                    <a:pt x="365" y="919"/>
                    <a:pt x="1187" y="1633"/>
                    <a:pt x="2234" y="1811"/>
                  </a:cubicBezTo>
                  <a:cubicBezTo>
                    <a:pt x="2398" y="1839"/>
                    <a:pt x="2562" y="1853"/>
                    <a:pt x="2724" y="1853"/>
                  </a:cubicBezTo>
                  <a:cubicBezTo>
                    <a:pt x="3586" y="1853"/>
                    <a:pt x="4387" y="1465"/>
                    <a:pt x="4928" y="834"/>
                  </a:cubicBezTo>
                  <a:lnTo>
                    <a:pt x="4928" y="834"/>
                  </a:lnTo>
                  <a:cubicBezTo>
                    <a:pt x="4889" y="834"/>
                    <a:pt x="4850" y="834"/>
                    <a:pt x="4810" y="834"/>
                  </a:cubicBezTo>
                  <a:cubicBezTo>
                    <a:pt x="4108" y="834"/>
                    <a:pt x="3294" y="764"/>
                    <a:pt x="2436" y="621"/>
                  </a:cubicBezTo>
                  <a:cubicBezTo>
                    <a:pt x="1525" y="466"/>
                    <a:pt x="691" y="248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1"/>
            <p:cNvSpPr/>
            <p:nvPr/>
          </p:nvSpPr>
          <p:spPr>
            <a:xfrm>
              <a:off x="5260939" y="1065565"/>
              <a:ext cx="282351" cy="141927"/>
            </a:xfrm>
            <a:custGeom>
              <a:avLst/>
              <a:gdLst/>
              <a:ahLst/>
              <a:cxnLst/>
              <a:rect l="l" t="t" r="r" b="b"/>
              <a:pathLst>
                <a:path w="5638" h="2834" extrusionOk="0">
                  <a:moveTo>
                    <a:pt x="2720" y="1"/>
                  </a:moveTo>
                  <a:cubicBezTo>
                    <a:pt x="1509" y="1"/>
                    <a:pt x="425" y="755"/>
                    <a:pt x="0" y="1880"/>
                  </a:cubicBezTo>
                  <a:cubicBezTo>
                    <a:pt x="156" y="1872"/>
                    <a:pt x="320" y="1868"/>
                    <a:pt x="490" y="1868"/>
                  </a:cubicBezTo>
                  <a:cubicBezTo>
                    <a:pt x="1195" y="1868"/>
                    <a:pt x="2010" y="1938"/>
                    <a:pt x="2865" y="2082"/>
                  </a:cubicBezTo>
                  <a:cubicBezTo>
                    <a:pt x="3931" y="2264"/>
                    <a:pt x="4893" y="2531"/>
                    <a:pt x="5637" y="2833"/>
                  </a:cubicBezTo>
                  <a:cubicBezTo>
                    <a:pt x="5603" y="1469"/>
                    <a:pt x="4606" y="279"/>
                    <a:pt x="3210" y="42"/>
                  </a:cubicBezTo>
                  <a:cubicBezTo>
                    <a:pt x="3045" y="14"/>
                    <a:pt x="2881" y="1"/>
                    <a:pt x="27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1"/>
            <p:cNvSpPr/>
            <p:nvPr/>
          </p:nvSpPr>
          <p:spPr>
            <a:xfrm>
              <a:off x="5166384" y="1148851"/>
              <a:ext cx="461938" cy="125450"/>
            </a:xfrm>
            <a:custGeom>
              <a:avLst/>
              <a:gdLst/>
              <a:ahLst/>
              <a:cxnLst/>
              <a:rect l="l" t="t" r="r" b="b"/>
              <a:pathLst>
                <a:path w="9224" h="2505" extrusionOk="0">
                  <a:moveTo>
                    <a:pt x="1996" y="0"/>
                  </a:moveTo>
                  <a:cubicBezTo>
                    <a:pt x="890" y="0"/>
                    <a:pt x="148" y="169"/>
                    <a:pt x="93" y="488"/>
                  </a:cubicBezTo>
                  <a:cubicBezTo>
                    <a:pt x="0" y="1036"/>
                    <a:pt x="1947" y="1822"/>
                    <a:pt x="4443" y="2245"/>
                  </a:cubicBezTo>
                  <a:cubicBezTo>
                    <a:pt x="5478" y="2420"/>
                    <a:pt x="6445" y="2505"/>
                    <a:pt x="7229" y="2505"/>
                  </a:cubicBezTo>
                  <a:cubicBezTo>
                    <a:pt x="8336" y="2505"/>
                    <a:pt x="9078" y="2336"/>
                    <a:pt x="9130" y="2016"/>
                  </a:cubicBezTo>
                  <a:cubicBezTo>
                    <a:pt x="9223" y="1469"/>
                    <a:pt x="7278" y="682"/>
                    <a:pt x="4780" y="260"/>
                  </a:cubicBezTo>
                  <a:cubicBezTo>
                    <a:pt x="3746" y="85"/>
                    <a:pt x="2779" y="0"/>
                    <a:pt x="19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68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63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62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  <a:effectLst>
            <a:outerShdw dist="38100" dir="234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79" name="Google Shape;1079;p46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grpSp>
        <p:nvGrpSpPr>
          <p:cNvPr id="1080" name="Google Shape;1080;p46"/>
          <p:cNvGrpSpPr/>
          <p:nvPr/>
        </p:nvGrpSpPr>
        <p:grpSpPr>
          <a:xfrm>
            <a:off x="256853" y="190466"/>
            <a:ext cx="8630292" cy="4784103"/>
            <a:chOff x="256853" y="190466"/>
            <a:chExt cx="8630292" cy="4784103"/>
          </a:xfrm>
        </p:grpSpPr>
        <p:grpSp>
          <p:nvGrpSpPr>
            <p:cNvPr id="1081" name="Google Shape;1081;p46"/>
            <p:cNvGrpSpPr/>
            <p:nvPr/>
          </p:nvGrpSpPr>
          <p:grpSpPr>
            <a:xfrm>
              <a:off x="256853" y="190466"/>
              <a:ext cx="195829" cy="195753"/>
              <a:chOff x="3258600" y="2392325"/>
              <a:chExt cx="101550" cy="101500"/>
            </a:xfrm>
          </p:grpSpPr>
          <p:sp>
            <p:nvSpPr>
              <p:cNvPr id="1082" name="Google Shape;1082;p46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6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" name="Google Shape;1084;p46"/>
            <p:cNvGrpSpPr/>
            <p:nvPr/>
          </p:nvGrpSpPr>
          <p:grpSpPr>
            <a:xfrm>
              <a:off x="8691316" y="190466"/>
              <a:ext cx="195829" cy="195753"/>
              <a:chOff x="3258600" y="2392325"/>
              <a:chExt cx="101550" cy="101500"/>
            </a:xfrm>
          </p:grpSpPr>
          <p:sp>
            <p:nvSpPr>
              <p:cNvPr id="1085" name="Google Shape;1085;p46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6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7" name="Google Shape;1087;p46"/>
            <p:cNvGrpSpPr/>
            <p:nvPr/>
          </p:nvGrpSpPr>
          <p:grpSpPr>
            <a:xfrm>
              <a:off x="256853" y="4778816"/>
              <a:ext cx="195829" cy="195753"/>
              <a:chOff x="3258600" y="2392325"/>
              <a:chExt cx="101550" cy="101500"/>
            </a:xfrm>
          </p:grpSpPr>
          <p:sp>
            <p:nvSpPr>
              <p:cNvPr id="1088" name="Google Shape;1088;p46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6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0" name="Google Shape;1090;p46"/>
            <p:cNvGrpSpPr/>
            <p:nvPr/>
          </p:nvGrpSpPr>
          <p:grpSpPr>
            <a:xfrm>
              <a:off x="8691316" y="4778816"/>
              <a:ext cx="195829" cy="195753"/>
              <a:chOff x="3258600" y="2392325"/>
              <a:chExt cx="101550" cy="101500"/>
            </a:xfrm>
          </p:grpSpPr>
          <p:sp>
            <p:nvSpPr>
              <p:cNvPr id="1091" name="Google Shape;1091;p46"/>
              <p:cNvSpPr/>
              <p:nvPr/>
            </p:nvSpPr>
            <p:spPr>
              <a:xfrm>
                <a:off x="3258600" y="2435000"/>
                <a:ext cx="101550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649" extrusionOk="0">
                    <a:moveTo>
                      <a:pt x="324" y="1"/>
                    </a:moveTo>
                    <a:cubicBezTo>
                      <a:pt x="146" y="1"/>
                      <a:pt x="0" y="145"/>
                      <a:pt x="0" y="324"/>
                    </a:cubicBezTo>
                    <a:cubicBezTo>
                      <a:pt x="0" y="503"/>
                      <a:pt x="146" y="648"/>
                      <a:pt x="324" y="648"/>
                    </a:cubicBezTo>
                    <a:lnTo>
                      <a:pt x="3738" y="648"/>
                    </a:lnTo>
                    <a:cubicBezTo>
                      <a:pt x="3916" y="648"/>
                      <a:pt x="4061" y="503"/>
                      <a:pt x="4061" y="324"/>
                    </a:cubicBezTo>
                    <a:cubicBezTo>
                      <a:pt x="4061" y="145"/>
                      <a:pt x="3916" y="1"/>
                      <a:pt x="3738" y="1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6"/>
              <p:cNvSpPr/>
              <p:nvPr/>
            </p:nvSpPr>
            <p:spPr>
              <a:xfrm>
                <a:off x="3301275" y="2392325"/>
                <a:ext cx="16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060" extrusionOk="0">
                    <a:moveTo>
                      <a:pt x="325" y="0"/>
                    </a:moveTo>
                    <a:cubicBezTo>
                      <a:pt x="146" y="0"/>
                      <a:pt x="1" y="144"/>
                      <a:pt x="1" y="324"/>
                    </a:cubicBezTo>
                    <a:lnTo>
                      <a:pt x="1" y="3736"/>
                    </a:lnTo>
                    <a:cubicBezTo>
                      <a:pt x="1" y="3916"/>
                      <a:pt x="146" y="4060"/>
                      <a:pt x="325" y="4060"/>
                    </a:cubicBezTo>
                    <a:cubicBezTo>
                      <a:pt x="504" y="4060"/>
                      <a:pt x="647" y="3917"/>
                      <a:pt x="648" y="3736"/>
                    </a:cubicBezTo>
                    <a:lnTo>
                      <a:pt x="648" y="324"/>
                    </a:lnTo>
                    <a:cubicBezTo>
                      <a:pt x="648" y="144"/>
                      <a:pt x="504" y="0"/>
                      <a:pt x="325" y="0"/>
                    </a:cubicBezTo>
                    <a:close/>
                  </a:path>
                </a:pathLst>
              </a:custGeom>
              <a:solidFill>
                <a:srgbClr val="FF2C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orld_Health_Organiz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pcb.nic.in/uploads/final_graded_table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pcbenvis.nic.in/airpollution/monetoring.ht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5.png"/><Relationship Id="rId5" Type="http://schemas.openxmlformats.org/officeDocument/2006/relationships/hyperlink" Target="https://cpcb.nic.in/about-namp/" TargetMode="External"/><Relationship Id="rId4" Type="http://schemas.openxmlformats.org/officeDocument/2006/relationships/hyperlink" Target="https://timesofindia.indiatimes.com/topic/polluted-citie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" name="Google Shape;137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4374223" cy="88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1999" cy="12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045" y="1152245"/>
            <a:ext cx="4480955" cy="75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8">
            <a:off x="5175211" y="1468941"/>
            <a:ext cx="3563353" cy="384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2" name="Google Shape;1382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9738" y="3451625"/>
            <a:ext cx="4337099" cy="75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3" name="Google Shape;1383;p72"/>
          <p:cNvPicPr preferRelativeResize="0"/>
          <p:nvPr/>
        </p:nvPicPr>
        <p:blipFill rotWithShape="1">
          <a:blip r:embed="rId8">
            <a:alphaModFix/>
          </a:blip>
          <a:srcRect r="3072"/>
          <a:stretch/>
        </p:blipFill>
        <p:spPr>
          <a:xfrm rot="1">
            <a:off x="4904375" y="3581401"/>
            <a:ext cx="4239624" cy="753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4" name="Google Shape;1384;p7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4254100"/>
            <a:ext cx="5039925" cy="88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5" name="Google Shape;1385;p7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2">
            <a:off x="5175212" y="4464960"/>
            <a:ext cx="3832574" cy="646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72"/>
          <p:cNvPicPr preferRelativeResize="0"/>
          <p:nvPr/>
        </p:nvPicPr>
        <p:blipFill>
          <a:blip r:embed="rId11">
            <a:alphaModFix amt="25000"/>
          </a:blip>
          <a:stretch>
            <a:fillRect/>
          </a:stretch>
        </p:blipFill>
        <p:spPr>
          <a:xfrm>
            <a:off x="4560850" y="-12"/>
            <a:ext cx="45942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7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44400" y="805306"/>
            <a:ext cx="3432424" cy="468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72"/>
          <p:cNvPicPr preferRelativeResize="0"/>
          <p:nvPr/>
        </p:nvPicPr>
        <p:blipFill rotWithShape="1">
          <a:blip r:embed="rId13">
            <a:alphaModFix amt="31000"/>
          </a:blip>
          <a:srcRect r="27272"/>
          <a:stretch/>
        </p:blipFill>
        <p:spPr>
          <a:xfrm>
            <a:off x="0" y="0"/>
            <a:ext cx="4572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72"/>
          <p:cNvSpPr txBox="1"/>
          <p:nvPr/>
        </p:nvSpPr>
        <p:spPr>
          <a:xfrm>
            <a:off x="1977275" y="1648551"/>
            <a:ext cx="47292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rgbClr val="99BF33"/>
                </a:solidFill>
                <a:latin typeface="Poppins Black"/>
                <a:ea typeface="Poppins Black"/>
                <a:cs typeface="Poppins Black"/>
                <a:sym typeface="Poppins Black"/>
              </a:rPr>
              <a:t>D</a:t>
            </a:r>
            <a:r>
              <a:rPr lang="en-GB" sz="9600">
                <a:solidFill>
                  <a:srgbClr val="FCE703"/>
                </a:solidFill>
                <a:latin typeface="Poppins Black"/>
                <a:ea typeface="Poppins Black"/>
                <a:cs typeface="Poppins Black"/>
                <a:sym typeface="Poppins Black"/>
              </a:rPr>
              <a:t>r</a:t>
            </a:r>
            <a:r>
              <a:rPr lang="en-GB" sz="9600">
                <a:latin typeface="Poppins Black"/>
                <a:ea typeface="Poppins Black"/>
                <a:cs typeface="Poppins Black"/>
                <a:sym typeface="Poppins Black"/>
              </a:rPr>
              <a:t>. </a:t>
            </a:r>
            <a:r>
              <a:rPr lang="en-GB" sz="9600">
                <a:solidFill>
                  <a:srgbClr val="F1861C"/>
                </a:solidFill>
                <a:latin typeface="Poppins Black"/>
                <a:ea typeface="Poppins Black"/>
                <a:cs typeface="Poppins Black"/>
                <a:sym typeface="Poppins Black"/>
              </a:rPr>
              <a:t>A</a:t>
            </a:r>
            <a:r>
              <a:rPr lang="en-GB" sz="9600">
                <a:solidFill>
                  <a:srgbClr val="E41922"/>
                </a:solidFill>
                <a:latin typeface="Poppins Black"/>
                <a:ea typeface="Poppins Black"/>
                <a:cs typeface="Poppins Black"/>
                <a:sym typeface="Poppins Black"/>
              </a:rPr>
              <a:t>Q</a:t>
            </a:r>
            <a:r>
              <a:rPr lang="en-GB" sz="9600">
                <a:solidFill>
                  <a:srgbClr val="950546"/>
                </a:solidFill>
                <a:latin typeface="Poppins Black"/>
                <a:ea typeface="Poppins Black"/>
                <a:cs typeface="Poppins Black"/>
                <a:sym typeface="Poppins Black"/>
              </a:rPr>
              <a:t>I</a:t>
            </a:r>
            <a:endParaRPr sz="9600">
              <a:solidFill>
                <a:srgbClr val="950546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390" name="Google Shape;1390;p72"/>
          <p:cNvSpPr txBox="1"/>
          <p:nvPr/>
        </p:nvSpPr>
        <p:spPr>
          <a:xfrm>
            <a:off x="2717775" y="3051425"/>
            <a:ext cx="343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660000"/>
                </a:solidFill>
                <a:latin typeface="Poppins"/>
                <a:ea typeface="Poppins"/>
                <a:cs typeface="Poppins"/>
                <a:sym typeface="Poppins"/>
              </a:rPr>
              <a:t>For a Healthier life that we deserve!</a:t>
            </a:r>
            <a:endParaRPr b="1">
              <a:solidFill>
                <a:srgbClr val="66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1" name="Google Shape;1391;p72"/>
          <p:cNvSpPr txBox="1"/>
          <p:nvPr/>
        </p:nvSpPr>
        <p:spPr>
          <a:xfrm>
            <a:off x="2855850" y="1263200"/>
            <a:ext cx="466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72"/>
          <p:cNvSpPr/>
          <p:nvPr/>
        </p:nvSpPr>
        <p:spPr>
          <a:xfrm>
            <a:off x="1879475" y="1918175"/>
            <a:ext cx="4924800" cy="159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5" name="Google Shape;1495;p84"/>
          <p:cNvGraphicFramePr/>
          <p:nvPr>
            <p:extLst>
              <p:ext uri="{D42A27DB-BD31-4B8C-83A1-F6EECF244321}">
                <p14:modId xmlns:p14="http://schemas.microsoft.com/office/powerpoint/2010/main" val="4001295994"/>
              </p:ext>
            </p:extLst>
          </p:nvPr>
        </p:nvGraphicFramePr>
        <p:xfrm>
          <a:off x="0" y="1"/>
          <a:ext cx="9144000" cy="5150839"/>
        </p:xfrm>
        <a:graphic>
          <a:graphicData uri="http://schemas.openxmlformats.org/drawingml/2006/table">
            <a:tbl>
              <a:tblPr>
                <a:noFill/>
                <a:tableStyleId>{06404380-D564-4453-B664-A880726B96EA}</a:tableStyleId>
              </a:tblPr>
              <a:tblGrid>
                <a:gridCol w="378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6182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Severe (ambient PM</a:t>
                      </a:r>
                      <a:r>
                        <a:rPr lang="en-GB" b="1" baseline="-25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2.5 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or PM</a:t>
                      </a:r>
                      <a:r>
                        <a:rPr lang="en-GB" b="1" baseline="-25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 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concentration value is more than 250 μg/m</a:t>
                      </a:r>
                      <a:r>
                        <a:rPr lang="en-GB" b="1" baseline="30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or 430μg/m</a:t>
                      </a:r>
                      <a:r>
                        <a:rPr lang="en-GB" b="1" baseline="30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 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respectively)</a:t>
                      </a:r>
                      <a:endParaRPr b="1">
                        <a:solidFill>
                          <a:srgbClr val="FFFFFF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Mitigation Strategy/Measures</a:t>
                      </a:r>
                      <a:endParaRPr b="1">
                        <a:solidFill>
                          <a:srgbClr val="FFFFFF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031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Close brick kilns, Hot Mix plants, Stone Crushers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Chairpersons Delhi Pollution Control Committee &amp; Superintendent of Police and Deputy Commissioner of respective districts</a:t>
                      </a:r>
                      <a:endParaRPr sz="1600" b="1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437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Shut down power plant and maximize generation of power from existing natural gas based plants to reduce operation of coal based power plants in the NCR.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 Chairpersons Delhi Pollution Control Committee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773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Increase frequency of mechanized cleaning of road and sprinkling of water on roads using Drones. </a:t>
                      </a:r>
                      <a:endParaRPr sz="1600" b="1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All road owning agencies including Municipal Corporations of NCT of Delhi and NCR towns, Public Works Departments and National Highway Authority of India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74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1" name="Google Shape;1431;p74"/>
          <p:cNvSpPr txBox="1">
            <a:spLocks noGrp="1"/>
          </p:cNvSpPr>
          <p:nvPr>
            <p:ph type="title" idx="2"/>
          </p:nvPr>
        </p:nvSpPr>
        <p:spPr>
          <a:xfrm>
            <a:off x="3185950" y="1737325"/>
            <a:ext cx="5089200" cy="13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>
                <a:solidFill>
                  <a:srgbClr val="000000"/>
                </a:solidFill>
              </a:rPr>
              <a:t>UNIQUENESS OF OUR PROJECT IDEA</a:t>
            </a:r>
            <a:endParaRPr sz="6600" dirty="0">
              <a:solidFill>
                <a:srgbClr val="000000"/>
              </a:solidFill>
            </a:endParaRPr>
          </a:p>
        </p:txBody>
      </p:sp>
      <p:sp>
        <p:nvSpPr>
          <p:cNvPr id="1432" name="Google Shape;1432;p74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03</a:t>
            </a:r>
            <a:endParaRPr dirty="0"/>
          </a:p>
        </p:txBody>
      </p:sp>
      <p:sp>
        <p:nvSpPr>
          <p:cNvPr id="1433" name="Google Shape;1433;p74"/>
          <p:cNvSpPr txBox="1"/>
          <p:nvPr/>
        </p:nvSpPr>
        <p:spPr>
          <a:xfrm>
            <a:off x="694679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38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87"/>
          <p:cNvSpPr txBox="1"/>
          <p:nvPr/>
        </p:nvSpPr>
        <p:spPr>
          <a:xfrm>
            <a:off x="884100" y="311700"/>
            <a:ext cx="7731394" cy="45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Large number of Monitoring stations involving </a:t>
            </a: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dynamic data (OLA/</a:t>
            </a:r>
            <a:r>
              <a:rPr lang="en-GB" sz="1700" b="1" dirty="0">
                <a:latin typeface="Poppins"/>
                <a:ea typeface="Poppins"/>
                <a:cs typeface="Poppins"/>
                <a:sym typeface="Poppins"/>
              </a:rPr>
              <a:t>UBER</a:t>
            </a: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).</a:t>
            </a:r>
            <a:endParaRPr sz="1600" b="1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Other Apps rely on Static Data which is less-reliable and inaccurate. Dr. AQI relies on </a:t>
            </a: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dynamic data which is more accurate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 (Moving cars). Also </a:t>
            </a: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revalidation of data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 can be done using AI/ML.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Real-Time Mitigation measures/SOPs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 to decrease alarming levels of pollution.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Feedback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 taken on effectiveness of mitigation measures can be utilised for improving the accuracy of suggestive mitigation measures and hence will lead to </a:t>
            </a: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optimisation of resources.</a:t>
            </a:r>
            <a:endParaRPr sz="1600" b="1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QRT (Quick Response Team)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 concept provides a new dimension to our app.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Font typeface="Poppins"/>
              <a:buChar char="●"/>
            </a:pP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Area-wise and time-wise proper planning </a:t>
            </a: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can be done in most polluted cities of India through our App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7" name="Google Shape;1477;p81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81"/>
          <p:cNvSpPr txBox="1">
            <a:spLocks noGrp="1"/>
          </p:cNvSpPr>
          <p:nvPr>
            <p:ph type="title" idx="2"/>
          </p:nvPr>
        </p:nvSpPr>
        <p:spPr>
          <a:xfrm>
            <a:off x="3185950" y="932050"/>
            <a:ext cx="5739936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dirty="0">
                <a:solidFill>
                  <a:srgbClr val="000000"/>
                </a:solidFill>
              </a:rPr>
              <a:t>APP UI</a:t>
            </a:r>
            <a:endParaRPr sz="8000" dirty="0">
              <a:solidFill>
                <a:srgbClr val="000000"/>
              </a:solidFill>
            </a:endParaRPr>
          </a:p>
        </p:txBody>
      </p:sp>
      <p:sp>
        <p:nvSpPr>
          <p:cNvPr id="1479" name="Google Shape;1479;p81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04</a:t>
            </a:r>
            <a:endParaRPr dirty="0"/>
          </a:p>
        </p:txBody>
      </p:sp>
      <p:sp>
        <p:nvSpPr>
          <p:cNvPr id="1480" name="Google Shape;1480;p81"/>
          <p:cNvSpPr txBox="1"/>
          <p:nvPr/>
        </p:nvSpPr>
        <p:spPr>
          <a:xfrm>
            <a:off x="683409" y="1280507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623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8" name="Google Shape;151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65425"/>
            <a:ext cx="8839204" cy="4057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" name="Google Shape;152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96775"/>
            <a:ext cx="8839204" cy="4061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B63F19-D35C-4D7B-B854-723DDE5A3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79" y="767410"/>
            <a:ext cx="8967641" cy="411498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2" name="Google Shape;1452;p77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3" name="Google Shape;1453;p77"/>
          <p:cNvSpPr txBox="1">
            <a:spLocks noGrp="1"/>
          </p:cNvSpPr>
          <p:nvPr>
            <p:ph type="title" idx="2"/>
          </p:nvPr>
        </p:nvSpPr>
        <p:spPr>
          <a:xfrm>
            <a:off x="3185949" y="932050"/>
            <a:ext cx="5580545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800" dirty="0">
                <a:solidFill>
                  <a:srgbClr val="000000"/>
                </a:solidFill>
              </a:rPr>
              <a:t>IMPLEMENTATION</a:t>
            </a:r>
            <a:endParaRPr sz="5800" dirty="0">
              <a:solidFill>
                <a:srgbClr val="000000"/>
              </a:solidFill>
            </a:endParaRPr>
          </a:p>
        </p:txBody>
      </p:sp>
      <p:sp>
        <p:nvSpPr>
          <p:cNvPr id="1454" name="Google Shape;1454;p77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05</a:t>
            </a:r>
            <a:endParaRPr dirty="0"/>
          </a:p>
        </p:txBody>
      </p:sp>
      <p:sp>
        <p:nvSpPr>
          <p:cNvPr id="1455" name="Google Shape;1455;p77"/>
          <p:cNvSpPr txBox="1"/>
          <p:nvPr/>
        </p:nvSpPr>
        <p:spPr>
          <a:xfrm>
            <a:off x="686698" y="1324950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05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92"/>
          <p:cNvSpPr txBox="1"/>
          <p:nvPr/>
        </p:nvSpPr>
        <p:spPr>
          <a:xfrm>
            <a:off x="676733" y="194191"/>
            <a:ext cx="7467900" cy="4755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b="1" u="sng" dirty="0">
                <a:latin typeface="Poppins"/>
                <a:ea typeface="Poppins"/>
                <a:cs typeface="Poppins"/>
                <a:sym typeface="Poppins"/>
              </a:rPr>
              <a:t>Our Implementation strategy: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b="1" dirty="0">
                <a:latin typeface="Poppins"/>
                <a:ea typeface="Poppins"/>
                <a:cs typeface="Poppins"/>
                <a:sym typeface="Poppins"/>
              </a:rPr>
              <a:t>STAGE-1: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dirty="0">
                <a:latin typeface="Poppins"/>
                <a:ea typeface="Poppins"/>
                <a:cs typeface="Poppins"/>
                <a:sym typeface="Poppins"/>
              </a:rPr>
              <a:t>A. Trial run- Revalidation and customisation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dirty="0">
                <a:latin typeface="Poppins"/>
                <a:ea typeface="Poppins"/>
                <a:cs typeface="Poppins"/>
                <a:sym typeface="Poppins"/>
              </a:rPr>
              <a:t>B. Soft launch in tier-2 cities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dirty="0">
                <a:latin typeface="Poppins"/>
                <a:ea typeface="Poppins"/>
                <a:cs typeface="Poppins"/>
                <a:sym typeface="Poppins"/>
              </a:rPr>
              <a:t>C. Tie up with Ola/Uber 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dirty="0">
                <a:latin typeface="Poppins"/>
                <a:ea typeface="Poppins"/>
                <a:cs typeface="Poppins"/>
                <a:sym typeface="Poppins"/>
              </a:rPr>
              <a:t>D. Arrangement of funds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GB" sz="1800" b="1" dirty="0">
                <a:latin typeface="Poppins"/>
                <a:ea typeface="Poppins"/>
                <a:cs typeface="Poppins"/>
                <a:sym typeface="Poppins"/>
              </a:rPr>
              <a:t>STAGE-2:</a:t>
            </a:r>
          </a:p>
          <a:p>
            <a:pPr marL="4762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UcPeriod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Full-fledged Launch in Tier-1 cities followed by Pan-India</a:t>
            </a:r>
          </a:p>
          <a:p>
            <a:pPr marL="4762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UcPeriod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Arrangement of funds &amp; Tie-Up with Ola/Uber</a:t>
            </a:r>
          </a:p>
          <a:p>
            <a:pPr marL="4762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UcPeriod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Devise Marketing Strategy and Finalizing Subscription Model</a:t>
            </a:r>
            <a:endParaRPr sz="18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391760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91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6" name="Google Shape;1536;p91"/>
          <p:cNvSpPr txBox="1">
            <a:spLocks noGrp="1"/>
          </p:cNvSpPr>
          <p:nvPr>
            <p:ph type="title" idx="2"/>
          </p:nvPr>
        </p:nvSpPr>
        <p:spPr>
          <a:xfrm>
            <a:off x="3185949" y="932050"/>
            <a:ext cx="5461425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 dirty="0">
                <a:solidFill>
                  <a:srgbClr val="000000"/>
                </a:solidFill>
              </a:rPr>
              <a:t>TECH STACK USED</a:t>
            </a:r>
            <a:endParaRPr sz="6400" dirty="0">
              <a:solidFill>
                <a:srgbClr val="000000"/>
              </a:solidFill>
            </a:endParaRPr>
          </a:p>
        </p:txBody>
      </p:sp>
      <p:sp>
        <p:nvSpPr>
          <p:cNvPr id="1537" name="Google Shape;1537;p91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06</a:t>
            </a:r>
            <a:endParaRPr dirty="0"/>
          </a:p>
        </p:txBody>
      </p:sp>
      <p:sp>
        <p:nvSpPr>
          <p:cNvPr id="1538" name="Google Shape;1538;p91"/>
          <p:cNvSpPr txBox="1"/>
          <p:nvPr/>
        </p:nvSpPr>
        <p:spPr>
          <a:xfrm>
            <a:off x="626508" y="1254350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06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73"/>
          <p:cNvSpPr txBox="1"/>
          <p:nvPr/>
        </p:nvSpPr>
        <p:spPr>
          <a:xfrm>
            <a:off x="1256150" y="-227342"/>
            <a:ext cx="6769800" cy="16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500" b="1">
                <a:latin typeface="Poppins"/>
                <a:ea typeface="Poppins"/>
                <a:cs typeface="Poppins"/>
                <a:sym typeface="Poppins"/>
              </a:rPr>
              <a:t> Meet Our </a:t>
            </a:r>
            <a:endParaRPr sz="5500" b="1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398" name="Google Shape;1398;p73"/>
          <p:cNvGrpSpPr/>
          <p:nvPr/>
        </p:nvGrpSpPr>
        <p:grpSpPr>
          <a:xfrm>
            <a:off x="5102853" y="362057"/>
            <a:ext cx="499723" cy="497891"/>
            <a:chOff x="928579" y="973386"/>
            <a:chExt cx="353686" cy="352414"/>
          </a:xfrm>
        </p:grpSpPr>
        <p:sp>
          <p:nvSpPr>
            <p:cNvPr id="1399" name="Google Shape;1399;p73"/>
            <p:cNvSpPr/>
            <p:nvPr/>
          </p:nvSpPr>
          <p:spPr>
            <a:xfrm>
              <a:off x="946244" y="983749"/>
              <a:ext cx="323732" cy="333736"/>
            </a:xfrm>
            <a:custGeom>
              <a:avLst/>
              <a:gdLst/>
              <a:ahLst/>
              <a:cxnLst/>
              <a:rect l="l" t="t" r="r" b="b"/>
              <a:pathLst>
                <a:path w="8376" h="8416" extrusionOk="0">
                  <a:moveTo>
                    <a:pt x="7062" y="1"/>
                  </a:moveTo>
                  <a:cubicBezTo>
                    <a:pt x="5670" y="40"/>
                    <a:pt x="4278" y="80"/>
                    <a:pt x="2885" y="140"/>
                  </a:cubicBezTo>
                  <a:cubicBezTo>
                    <a:pt x="2189" y="160"/>
                    <a:pt x="1473" y="180"/>
                    <a:pt x="776" y="239"/>
                  </a:cubicBezTo>
                  <a:cubicBezTo>
                    <a:pt x="577" y="239"/>
                    <a:pt x="379" y="279"/>
                    <a:pt x="180" y="339"/>
                  </a:cubicBezTo>
                  <a:cubicBezTo>
                    <a:pt x="40" y="359"/>
                    <a:pt x="1" y="458"/>
                    <a:pt x="1" y="578"/>
                  </a:cubicBezTo>
                  <a:cubicBezTo>
                    <a:pt x="20" y="677"/>
                    <a:pt x="20" y="796"/>
                    <a:pt x="40" y="896"/>
                  </a:cubicBezTo>
                  <a:cubicBezTo>
                    <a:pt x="140" y="1373"/>
                    <a:pt x="200" y="1851"/>
                    <a:pt x="219" y="2348"/>
                  </a:cubicBezTo>
                  <a:cubicBezTo>
                    <a:pt x="219" y="2527"/>
                    <a:pt x="219" y="2686"/>
                    <a:pt x="379" y="2865"/>
                  </a:cubicBezTo>
                  <a:cubicBezTo>
                    <a:pt x="517" y="2908"/>
                    <a:pt x="679" y="2928"/>
                    <a:pt x="845" y="2928"/>
                  </a:cubicBezTo>
                  <a:cubicBezTo>
                    <a:pt x="988" y="2928"/>
                    <a:pt x="1135" y="2913"/>
                    <a:pt x="1274" y="2885"/>
                  </a:cubicBezTo>
                  <a:cubicBezTo>
                    <a:pt x="1612" y="2845"/>
                    <a:pt x="1990" y="2786"/>
                    <a:pt x="2328" y="2746"/>
                  </a:cubicBezTo>
                  <a:cubicBezTo>
                    <a:pt x="2490" y="2711"/>
                    <a:pt x="2652" y="2690"/>
                    <a:pt x="2821" y="2690"/>
                  </a:cubicBezTo>
                  <a:cubicBezTo>
                    <a:pt x="2944" y="2690"/>
                    <a:pt x="3070" y="2701"/>
                    <a:pt x="3203" y="2726"/>
                  </a:cubicBezTo>
                  <a:cubicBezTo>
                    <a:pt x="3382" y="3382"/>
                    <a:pt x="3522" y="4039"/>
                    <a:pt x="3522" y="4715"/>
                  </a:cubicBezTo>
                  <a:cubicBezTo>
                    <a:pt x="3522" y="4974"/>
                    <a:pt x="3522" y="5232"/>
                    <a:pt x="3541" y="5471"/>
                  </a:cubicBezTo>
                  <a:cubicBezTo>
                    <a:pt x="3621" y="6227"/>
                    <a:pt x="3701" y="7003"/>
                    <a:pt x="3800" y="7739"/>
                  </a:cubicBezTo>
                  <a:cubicBezTo>
                    <a:pt x="3800" y="7838"/>
                    <a:pt x="3820" y="7958"/>
                    <a:pt x="3860" y="8057"/>
                  </a:cubicBezTo>
                  <a:cubicBezTo>
                    <a:pt x="3919" y="8356"/>
                    <a:pt x="4039" y="8415"/>
                    <a:pt x="4278" y="8415"/>
                  </a:cubicBezTo>
                  <a:lnTo>
                    <a:pt x="5968" y="8415"/>
                  </a:lnTo>
                  <a:cubicBezTo>
                    <a:pt x="5988" y="8415"/>
                    <a:pt x="6028" y="8395"/>
                    <a:pt x="6088" y="8356"/>
                  </a:cubicBezTo>
                  <a:cubicBezTo>
                    <a:pt x="6108" y="8296"/>
                    <a:pt x="6187" y="8196"/>
                    <a:pt x="6187" y="8097"/>
                  </a:cubicBezTo>
                  <a:cubicBezTo>
                    <a:pt x="6207" y="7639"/>
                    <a:pt x="6287" y="7202"/>
                    <a:pt x="6247" y="6744"/>
                  </a:cubicBezTo>
                  <a:cubicBezTo>
                    <a:pt x="6207" y="6426"/>
                    <a:pt x="6247" y="6068"/>
                    <a:pt x="6207" y="5730"/>
                  </a:cubicBezTo>
                  <a:cubicBezTo>
                    <a:pt x="6167" y="5014"/>
                    <a:pt x="6108" y="4278"/>
                    <a:pt x="6088" y="3561"/>
                  </a:cubicBezTo>
                  <a:cubicBezTo>
                    <a:pt x="6068" y="3223"/>
                    <a:pt x="5988" y="2865"/>
                    <a:pt x="6088" y="2487"/>
                  </a:cubicBezTo>
                  <a:cubicBezTo>
                    <a:pt x="6207" y="2447"/>
                    <a:pt x="6307" y="2388"/>
                    <a:pt x="6406" y="2388"/>
                  </a:cubicBezTo>
                  <a:cubicBezTo>
                    <a:pt x="6764" y="2388"/>
                    <a:pt x="7142" y="2388"/>
                    <a:pt x="7480" y="2447"/>
                  </a:cubicBezTo>
                  <a:cubicBezTo>
                    <a:pt x="7579" y="2454"/>
                    <a:pt x="7677" y="2462"/>
                    <a:pt x="7777" y="2462"/>
                  </a:cubicBezTo>
                  <a:cubicBezTo>
                    <a:pt x="7958" y="2462"/>
                    <a:pt x="8143" y="2438"/>
                    <a:pt x="8336" y="2348"/>
                  </a:cubicBezTo>
                  <a:cubicBezTo>
                    <a:pt x="8336" y="2249"/>
                    <a:pt x="8356" y="2169"/>
                    <a:pt x="8375" y="2030"/>
                  </a:cubicBezTo>
                  <a:cubicBezTo>
                    <a:pt x="8276" y="1493"/>
                    <a:pt x="8256" y="955"/>
                    <a:pt x="8256" y="398"/>
                  </a:cubicBezTo>
                  <a:lnTo>
                    <a:pt x="8256" y="299"/>
                  </a:lnTo>
                  <a:cubicBezTo>
                    <a:pt x="8236" y="140"/>
                    <a:pt x="8157" y="60"/>
                    <a:pt x="7978" y="40"/>
                  </a:cubicBezTo>
                  <a:cubicBezTo>
                    <a:pt x="7679" y="1"/>
                    <a:pt x="7361" y="1"/>
                    <a:pt x="7062" y="1"/>
                  </a:cubicBezTo>
                  <a:close/>
                </a:path>
              </a:pathLst>
            </a:custGeom>
            <a:solidFill>
              <a:srgbClr val="948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3"/>
            <p:cNvSpPr/>
            <p:nvPr/>
          </p:nvSpPr>
          <p:spPr>
            <a:xfrm>
              <a:off x="928579" y="973386"/>
              <a:ext cx="353686" cy="352414"/>
            </a:xfrm>
            <a:custGeom>
              <a:avLst/>
              <a:gdLst/>
              <a:ahLst/>
              <a:cxnLst/>
              <a:rect l="l" t="t" r="r" b="b"/>
              <a:pathLst>
                <a:path w="9151" h="9156" extrusionOk="0">
                  <a:moveTo>
                    <a:pt x="7519" y="324"/>
                  </a:moveTo>
                  <a:cubicBezTo>
                    <a:pt x="7818" y="324"/>
                    <a:pt x="8136" y="324"/>
                    <a:pt x="8435" y="363"/>
                  </a:cubicBezTo>
                  <a:cubicBezTo>
                    <a:pt x="8614" y="383"/>
                    <a:pt x="8693" y="463"/>
                    <a:pt x="8713" y="622"/>
                  </a:cubicBezTo>
                  <a:lnTo>
                    <a:pt x="8713" y="721"/>
                  </a:lnTo>
                  <a:cubicBezTo>
                    <a:pt x="8713" y="1278"/>
                    <a:pt x="8733" y="1816"/>
                    <a:pt x="8832" y="2353"/>
                  </a:cubicBezTo>
                  <a:cubicBezTo>
                    <a:pt x="8813" y="2492"/>
                    <a:pt x="8793" y="2572"/>
                    <a:pt x="8793" y="2671"/>
                  </a:cubicBezTo>
                  <a:cubicBezTo>
                    <a:pt x="8600" y="2761"/>
                    <a:pt x="8415" y="2785"/>
                    <a:pt x="8234" y="2785"/>
                  </a:cubicBezTo>
                  <a:cubicBezTo>
                    <a:pt x="8134" y="2785"/>
                    <a:pt x="8036" y="2777"/>
                    <a:pt x="7937" y="2770"/>
                  </a:cubicBezTo>
                  <a:cubicBezTo>
                    <a:pt x="7599" y="2711"/>
                    <a:pt x="7221" y="2711"/>
                    <a:pt x="6863" y="2711"/>
                  </a:cubicBezTo>
                  <a:cubicBezTo>
                    <a:pt x="6764" y="2711"/>
                    <a:pt x="6664" y="2770"/>
                    <a:pt x="6545" y="2810"/>
                  </a:cubicBezTo>
                  <a:cubicBezTo>
                    <a:pt x="6445" y="3188"/>
                    <a:pt x="6525" y="3546"/>
                    <a:pt x="6545" y="3884"/>
                  </a:cubicBezTo>
                  <a:cubicBezTo>
                    <a:pt x="6565" y="4601"/>
                    <a:pt x="6624" y="5337"/>
                    <a:pt x="6664" y="6053"/>
                  </a:cubicBezTo>
                  <a:cubicBezTo>
                    <a:pt x="6704" y="6391"/>
                    <a:pt x="6664" y="6749"/>
                    <a:pt x="6704" y="7067"/>
                  </a:cubicBezTo>
                  <a:cubicBezTo>
                    <a:pt x="6744" y="7525"/>
                    <a:pt x="6664" y="7962"/>
                    <a:pt x="6644" y="8420"/>
                  </a:cubicBezTo>
                  <a:cubicBezTo>
                    <a:pt x="6644" y="8519"/>
                    <a:pt x="6565" y="8619"/>
                    <a:pt x="6545" y="8679"/>
                  </a:cubicBezTo>
                  <a:cubicBezTo>
                    <a:pt x="6485" y="8718"/>
                    <a:pt x="6445" y="8738"/>
                    <a:pt x="6425" y="8738"/>
                  </a:cubicBezTo>
                  <a:lnTo>
                    <a:pt x="4735" y="8738"/>
                  </a:lnTo>
                  <a:cubicBezTo>
                    <a:pt x="4496" y="8738"/>
                    <a:pt x="4376" y="8679"/>
                    <a:pt x="4317" y="8380"/>
                  </a:cubicBezTo>
                  <a:cubicBezTo>
                    <a:pt x="4277" y="8281"/>
                    <a:pt x="4257" y="8161"/>
                    <a:pt x="4257" y="8062"/>
                  </a:cubicBezTo>
                  <a:cubicBezTo>
                    <a:pt x="4158" y="7326"/>
                    <a:pt x="4078" y="6550"/>
                    <a:pt x="3998" y="5794"/>
                  </a:cubicBezTo>
                  <a:cubicBezTo>
                    <a:pt x="3979" y="5555"/>
                    <a:pt x="3979" y="5297"/>
                    <a:pt x="3979" y="5038"/>
                  </a:cubicBezTo>
                  <a:cubicBezTo>
                    <a:pt x="3979" y="4362"/>
                    <a:pt x="3839" y="3705"/>
                    <a:pt x="3660" y="3049"/>
                  </a:cubicBezTo>
                  <a:cubicBezTo>
                    <a:pt x="3527" y="3024"/>
                    <a:pt x="3401" y="3013"/>
                    <a:pt x="3278" y="3013"/>
                  </a:cubicBezTo>
                  <a:cubicBezTo>
                    <a:pt x="3109" y="3013"/>
                    <a:pt x="2947" y="3034"/>
                    <a:pt x="2785" y="3069"/>
                  </a:cubicBezTo>
                  <a:cubicBezTo>
                    <a:pt x="2447" y="3109"/>
                    <a:pt x="2069" y="3168"/>
                    <a:pt x="1731" y="3208"/>
                  </a:cubicBezTo>
                  <a:cubicBezTo>
                    <a:pt x="1592" y="3236"/>
                    <a:pt x="1445" y="3251"/>
                    <a:pt x="1302" y="3251"/>
                  </a:cubicBezTo>
                  <a:cubicBezTo>
                    <a:pt x="1136" y="3251"/>
                    <a:pt x="974" y="3231"/>
                    <a:pt x="836" y="3188"/>
                  </a:cubicBezTo>
                  <a:cubicBezTo>
                    <a:pt x="676" y="3009"/>
                    <a:pt x="676" y="2850"/>
                    <a:pt x="676" y="2671"/>
                  </a:cubicBezTo>
                  <a:cubicBezTo>
                    <a:pt x="657" y="2174"/>
                    <a:pt x="597" y="1696"/>
                    <a:pt x="497" y="1219"/>
                  </a:cubicBezTo>
                  <a:cubicBezTo>
                    <a:pt x="477" y="1119"/>
                    <a:pt x="477" y="1000"/>
                    <a:pt x="458" y="901"/>
                  </a:cubicBezTo>
                  <a:cubicBezTo>
                    <a:pt x="458" y="781"/>
                    <a:pt x="497" y="682"/>
                    <a:pt x="637" y="662"/>
                  </a:cubicBezTo>
                  <a:cubicBezTo>
                    <a:pt x="836" y="602"/>
                    <a:pt x="1034" y="562"/>
                    <a:pt x="1233" y="562"/>
                  </a:cubicBezTo>
                  <a:cubicBezTo>
                    <a:pt x="1930" y="503"/>
                    <a:pt x="2646" y="483"/>
                    <a:pt x="3342" y="463"/>
                  </a:cubicBezTo>
                  <a:cubicBezTo>
                    <a:pt x="4735" y="403"/>
                    <a:pt x="6127" y="363"/>
                    <a:pt x="7519" y="324"/>
                  </a:cubicBezTo>
                  <a:close/>
                  <a:moveTo>
                    <a:pt x="8068" y="1"/>
                  </a:moveTo>
                  <a:cubicBezTo>
                    <a:pt x="7928" y="1"/>
                    <a:pt x="7791" y="5"/>
                    <a:pt x="7659" y="5"/>
                  </a:cubicBezTo>
                  <a:cubicBezTo>
                    <a:pt x="6664" y="25"/>
                    <a:pt x="5669" y="85"/>
                    <a:pt x="4675" y="105"/>
                  </a:cubicBezTo>
                  <a:cubicBezTo>
                    <a:pt x="3919" y="125"/>
                    <a:pt x="3143" y="164"/>
                    <a:pt x="2347" y="204"/>
                  </a:cubicBezTo>
                  <a:cubicBezTo>
                    <a:pt x="2049" y="224"/>
                    <a:pt x="1771" y="224"/>
                    <a:pt x="1472" y="224"/>
                  </a:cubicBezTo>
                  <a:cubicBezTo>
                    <a:pt x="1074" y="224"/>
                    <a:pt x="676" y="284"/>
                    <a:pt x="279" y="324"/>
                  </a:cubicBezTo>
                  <a:cubicBezTo>
                    <a:pt x="179" y="324"/>
                    <a:pt x="80" y="463"/>
                    <a:pt x="0" y="523"/>
                  </a:cubicBezTo>
                  <a:cubicBezTo>
                    <a:pt x="159" y="1259"/>
                    <a:pt x="338" y="1895"/>
                    <a:pt x="338" y="2591"/>
                  </a:cubicBezTo>
                  <a:cubicBezTo>
                    <a:pt x="338" y="2790"/>
                    <a:pt x="338" y="2989"/>
                    <a:pt x="358" y="3188"/>
                  </a:cubicBezTo>
                  <a:cubicBezTo>
                    <a:pt x="378" y="3467"/>
                    <a:pt x="438" y="3566"/>
                    <a:pt x="696" y="3566"/>
                  </a:cubicBezTo>
                  <a:cubicBezTo>
                    <a:pt x="846" y="3576"/>
                    <a:pt x="1005" y="3581"/>
                    <a:pt x="1164" y="3581"/>
                  </a:cubicBezTo>
                  <a:cubicBezTo>
                    <a:pt x="1323" y="3581"/>
                    <a:pt x="1482" y="3576"/>
                    <a:pt x="1631" y="3566"/>
                  </a:cubicBezTo>
                  <a:cubicBezTo>
                    <a:pt x="2049" y="3546"/>
                    <a:pt x="2447" y="3487"/>
                    <a:pt x="2865" y="3447"/>
                  </a:cubicBezTo>
                  <a:cubicBezTo>
                    <a:pt x="2918" y="3434"/>
                    <a:pt x="2971" y="3429"/>
                    <a:pt x="3025" y="3429"/>
                  </a:cubicBezTo>
                  <a:cubicBezTo>
                    <a:pt x="3134" y="3429"/>
                    <a:pt x="3249" y="3447"/>
                    <a:pt x="3382" y="3447"/>
                  </a:cubicBezTo>
                  <a:cubicBezTo>
                    <a:pt x="3561" y="4044"/>
                    <a:pt x="3660" y="4581"/>
                    <a:pt x="3680" y="5158"/>
                  </a:cubicBezTo>
                  <a:cubicBezTo>
                    <a:pt x="3720" y="5555"/>
                    <a:pt x="3740" y="5953"/>
                    <a:pt x="3780" y="6351"/>
                  </a:cubicBezTo>
                  <a:cubicBezTo>
                    <a:pt x="3819" y="6530"/>
                    <a:pt x="3839" y="6669"/>
                    <a:pt x="3839" y="6848"/>
                  </a:cubicBezTo>
                  <a:cubicBezTo>
                    <a:pt x="3879" y="7525"/>
                    <a:pt x="3959" y="8181"/>
                    <a:pt x="4018" y="8838"/>
                  </a:cubicBezTo>
                  <a:cubicBezTo>
                    <a:pt x="4038" y="9017"/>
                    <a:pt x="4118" y="9116"/>
                    <a:pt x="4277" y="9136"/>
                  </a:cubicBezTo>
                  <a:cubicBezTo>
                    <a:pt x="4376" y="9156"/>
                    <a:pt x="4516" y="9156"/>
                    <a:pt x="4615" y="9156"/>
                  </a:cubicBezTo>
                  <a:cubicBezTo>
                    <a:pt x="5311" y="9156"/>
                    <a:pt x="6028" y="9136"/>
                    <a:pt x="6724" y="9136"/>
                  </a:cubicBezTo>
                  <a:cubicBezTo>
                    <a:pt x="6764" y="9136"/>
                    <a:pt x="6823" y="9116"/>
                    <a:pt x="6923" y="9057"/>
                  </a:cubicBezTo>
                  <a:cubicBezTo>
                    <a:pt x="6943" y="8778"/>
                    <a:pt x="7002" y="8519"/>
                    <a:pt x="7002" y="8221"/>
                  </a:cubicBezTo>
                  <a:cubicBezTo>
                    <a:pt x="7022" y="6769"/>
                    <a:pt x="6963" y="5337"/>
                    <a:pt x="6843" y="3884"/>
                  </a:cubicBezTo>
                  <a:cubicBezTo>
                    <a:pt x="6823" y="3646"/>
                    <a:pt x="6764" y="3387"/>
                    <a:pt x="6923" y="3148"/>
                  </a:cubicBezTo>
                  <a:cubicBezTo>
                    <a:pt x="7044" y="3093"/>
                    <a:pt x="7178" y="3081"/>
                    <a:pt x="7311" y="3081"/>
                  </a:cubicBezTo>
                  <a:cubicBezTo>
                    <a:pt x="7417" y="3081"/>
                    <a:pt x="7522" y="3089"/>
                    <a:pt x="7619" y="3089"/>
                  </a:cubicBezTo>
                  <a:cubicBezTo>
                    <a:pt x="7997" y="3089"/>
                    <a:pt x="8395" y="3109"/>
                    <a:pt x="8753" y="3109"/>
                  </a:cubicBezTo>
                  <a:cubicBezTo>
                    <a:pt x="8852" y="3109"/>
                    <a:pt x="8952" y="3089"/>
                    <a:pt x="9051" y="3069"/>
                  </a:cubicBezTo>
                  <a:cubicBezTo>
                    <a:pt x="9151" y="2810"/>
                    <a:pt x="9091" y="2552"/>
                    <a:pt x="9091" y="2273"/>
                  </a:cubicBezTo>
                  <a:cubicBezTo>
                    <a:pt x="9051" y="1855"/>
                    <a:pt x="9031" y="1458"/>
                    <a:pt x="9011" y="1020"/>
                  </a:cubicBezTo>
                  <a:cubicBezTo>
                    <a:pt x="9011" y="821"/>
                    <a:pt x="9011" y="622"/>
                    <a:pt x="8992" y="423"/>
                  </a:cubicBezTo>
                  <a:cubicBezTo>
                    <a:pt x="8992" y="324"/>
                    <a:pt x="8932" y="224"/>
                    <a:pt x="8912" y="125"/>
                  </a:cubicBezTo>
                  <a:cubicBezTo>
                    <a:pt x="8633" y="19"/>
                    <a:pt x="8346" y="1"/>
                    <a:pt x="806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73"/>
          <p:cNvGrpSpPr/>
          <p:nvPr/>
        </p:nvGrpSpPr>
        <p:grpSpPr>
          <a:xfrm>
            <a:off x="5746436" y="344474"/>
            <a:ext cx="340990" cy="533055"/>
            <a:chOff x="3784245" y="1870577"/>
            <a:chExt cx="295357" cy="461719"/>
          </a:xfrm>
        </p:grpSpPr>
        <p:sp>
          <p:nvSpPr>
            <p:cNvPr id="1402" name="Google Shape;1402;p73"/>
            <p:cNvSpPr/>
            <p:nvPr/>
          </p:nvSpPr>
          <p:spPr>
            <a:xfrm>
              <a:off x="3791731" y="1874995"/>
              <a:ext cx="280386" cy="450570"/>
            </a:xfrm>
            <a:custGeom>
              <a:avLst/>
              <a:gdLst/>
              <a:ahLst/>
              <a:cxnLst/>
              <a:rect l="l" t="t" r="r" b="b"/>
              <a:pathLst>
                <a:path w="6705" h="10911" extrusionOk="0">
                  <a:moveTo>
                    <a:pt x="6093" y="1"/>
                  </a:moveTo>
                  <a:cubicBezTo>
                    <a:pt x="6038" y="1"/>
                    <a:pt x="5983" y="2"/>
                    <a:pt x="5928" y="2"/>
                  </a:cubicBezTo>
                  <a:cubicBezTo>
                    <a:pt x="5570" y="22"/>
                    <a:pt x="5252" y="62"/>
                    <a:pt x="4914" y="62"/>
                  </a:cubicBezTo>
                  <a:cubicBezTo>
                    <a:pt x="4565" y="44"/>
                    <a:pt x="4216" y="34"/>
                    <a:pt x="3868" y="34"/>
                  </a:cubicBezTo>
                  <a:cubicBezTo>
                    <a:pt x="3441" y="34"/>
                    <a:pt x="3013" y="49"/>
                    <a:pt x="2586" y="81"/>
                  </a:cubicBezTo>
                  <a:cubicBezTo>
                    <a:pt x="2318" y="91"/>
                    <a:pt x="2044" y="91"/>
                    <a:pt x="1771" y="91"/>
                  </a:cubicBezTo>
                  <a:cubicBezTo>
                    <a:pt x="1497" y="91"/>
                    <a:pt x="1224" y="91"/>
                    <a:pt x="955" y="101"/>
                  </a:cubicBezTo>
                  <a:cubicBezTo>
                    <a:pt x="776" y="101"/>
                    <a:pt x="637" y="121"/>
                    <a:pt x="478" y="161"/>
                  </a:cubicBezTo>
                  <a:cubicBezTo>
                    <a:pt x="279" y="380"/>
                    <a:pt x="299" y="619"/>
                    <a:pt x="299" y="877"/>
                  </a:cubicBezTo>
                  <a:cubicBezTo>
                    <a:pt x="279" y="1255"/>
                    <a:pt x="299" y="1613"/>
                    <a:pt x="259" y="1991"/>
                  </a:cubicBezTo>
                  <a:cubicBezTo>
                    <a:pt x="60" y="3602"/>
                    <a:pt x="0" y="5234"/>
                    <a:pt x="0" y="6845"/>
                  </a:cubicBezTo>
                  <a:cubicBezTo>
                    <a:pt x="0" y="7760"/>
                    <a:pt x="0" y="8655"/>
                    <a:pt x="40" y="9550"/>
                  </a:cubicBezTo>
                  <a:cubicBezTo>
                    <a:pt x="40" y="9968"/>
                    <a:pt x="80" y="10406"/>
                    <a:pt x="179" y="10824"/>
                  </a:cubicBezTo>
                  <a:cubicBezTo>
                    <a:pt x="569" y="10871"/>
                    <a:pt x="951" y="10911"/>
                    <a:pt x="1335" y="10911"/>
                  </a:cubicBezTo>
                  <a:cubicBezTo>
                    <a:pt x="1598" y="10911"/>
                    <a:pt x="1862" y="10892"/>
                    <a:pt x="2129" y="10843"/>
                  </a:cubicBezTo>
                  <a:cubicBezTo>
                    <a:pt x="2586" y="10764"/>
                    <a:pt x="3044" y="10764"/>
                    <a:pt x="3482" y="10764"/>
                  </a:cubicBezTo>
                  <a:cubicBezTo>
                    <a:pt x="4456" y="10764"/>
                    <a:pt x="5451" y="10804"/>
                    <a:pt x="6426" y="10804"/>
                  </a:cubicBezTo>
                  <a:cubicBezTo>
                    <a:pt x="6465" y="10804"/>
                    <a:pt x="6525" y="10764"/>
                    <a:pt x="6565" y="10744"/>
                  </a:cubicBezTo>
                  <a:cubicBezTo>
                    <a:pt x="6664" y="10107"/>
                    <a:pt x="6644" y="8914"/>
                    <a:pt x="6545" y="8436"/>
                  </a:cubicBezTo>
                  <a:cubicBezTo>
                    <a:pt x="6426" y="8417"/>
                    <a:pt x="6306" y="8357"/>
                    <a:pt x="6167" y="8357"/>
                  </a:cubicBezTo>
                  <a:cubicBezTo>
                    <a:pt x="5630" y="8317"/>
                    <a:pt x="5053" y="8317"/>
                    <a:pt x="4476" y="8277"/>
                  </a:cubicBezTo>
                  <a:cubicBezTo>
                    <a:pt x="4078" y="8277"/>
                    <a:pt x="3680" y="8277"/>
                    <a:pt x="3283" y="8257"/>
                  </a:cubicBezTo>
                  <a:cubicBezTo>
                    <a:pt x="3044" y="8257"/>
                    <a:pt x="2964" y="8158"/>
                    <a:pt x="2964" y="7919"/>
                  </a:cubicBezTo>
                  <a:cubicBezTo>
                    <a:pt x="2984" y="7462"/>
                    <a:pt x="3024" y="7322"/>
                    <a:pt x="3044" y="6865"/>
                  </a:cubicBezTo>
                  <a:cubicBezTo>
                    <a:pt x="3044" y="6765"/>
                    <a:pt x="3064" y="6666"/>
                    <a:pt x="3084" y="6547"/>
                  </a:cubicBezTo>
                  <a:cubicBezTo>
                    <a:pt x="3179" y="6521"/>
                    <a:pt x="3271" y="6512"/>
                    <a:pt x="3360" y="6512"/>
                  </a:cubicBezTo>
                  <a:cubicBezTo>
                    <a:pt x="3550" y="6512"/>
                    <a:pt x="3730" y="6553"/>
                    <a:pt x="3919" y="6567"/>
                  </a:cubicBezTo>
                  <a:cubicBezTo>
                    <a:pt x="4178" y="6567"/>
                    <a:pt x="4456" y="6547"/>
                    <a:pt x="4735" y="6387"/>
                  </a:cubicBezTo>
                  <a:cubicBezTo>
                    <a:pt x="4755" y="6069"/>
                    <a:pt x="4775" y="5791"/>
                    <a:pt x="4775" y="5532"/>
                  </a:cubicBezTo>
                  <a:cubicBezTo>
                    <a:pt x="4775" y="5254"/>
                    <a:pt x="4854" y="4975"/>
                    <a:pt x="4755" y="4677"/>
                  </a:cubicBezTo>
                  <a:cubicBezTo>
                    <a:pt x="4549" y="4642"/>
                    <a:pt x="4342" y="4593"/>
                    <a:pt x="4136" y="4593"/>
                  </a:cubicBezTo>
                  <a:cubicBezTo>
                    <a:pt x="4104" y="4593"/>
                    <a:pt x="4071" y="4594"/>
                    <a:pt x="4039" y="4597"/>
                  </a:cubicBezTo>
                  <a:cubicBezTo>
                    <a:pt x="3859" y="4637"/>
                    <a:pt x="3680" y="4637"/>
                    <a:pt x="3521" y="4637"/>
                  </a:cubicBezTo>
                  <a:cubicBezTo>
                    <a:pt x="3243" y="4637"/>
                    <a:pt x="3163" y="4557"/>
                    <a:pt x="3163" y="4299"/>
                  </a:cubicBezTo>
                  <a:cubicBezTo>
                    <a:pt x="3163" y="3702"/>
                    <a:pt x="3183" y="3404"/>
                    <a:pt x="3183" y="2807"/>
                  </a:cubicBezTo>
                  <a:cubicBezTo>
                    <a:pt x="3183" y="2707"/>
                    <a:pt x="3243" y="2608"/>
                    <a:pt x="3263" y="2508"/>
                  </a:cubicBezTo>
                  <a:cubicBezTo>
                    <a:pt x="3482" y="2488"/>
                    <a:pt x="3720" y="2488"/>
                    <a:pt x="3919" y="2469"/>
                  </a:cubicBezTo>
                  <a:cubicBezTo>
                    <a:pt x="4267" y="2439"/>
                    <a:pt x="4615" y="2419"/>
                    <a:pt x="4964" y="2419"/>
                  </a:cubicBezTo>
                  <a:cubicBezTo>
                    <a:pt x="5312" y="2419"/>
                    <a:pt x="5660" y="2439"/>
                    <a:pt x="6008" y="2488"/>
                  </a:cubicBezTo>
                  <a:cubicBezTo>
                    <a:pt x="6068" y="2508"/>
                    <a:pt x="6147" y="2508"/>
                    <a:pt x="6227" y="2508"/>
                  </a:cubicBezTo>
                  <a:lnTo>
                    <a:pt x="6605" y="2449"/>
                  </a:lnTo>
                  <a:cubicBezTo>
                    <a:pt x="6605" y="2071"/>
                    <a:pt x="6605" y="1414"/>
                    <a:pt x="6565" y="1096"/>
                  </a:cubicBezTo>
                  <a:cubicBezTo>
                    <a:pt x="6545" y="778"/>
                    <a:pt x="6704" y="459"/>
                    <a:pt x="6605" y="101"/>
                  </a:cubicBezTo>
                  <a:cubicBezTo>
                    <a:pt x="6426" y="12"/>
                    <a:pt x="6258" y="1"/>
                    <a:pt x="6093" y="1"/>
                  </a:cubicBezTo>
                  <a:close/>
                </a:path>
              </a:pathLst>
            </a:custGeom>
            <a:solidFill>
              <a:srgbClr val="CCC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3"/>
            <p:cNvSpPr/>
            <p:nvPr/>
          </p:nvSpPr>
          <p:spPr>
            <a:xfrm>
              <a:off x="3784245" y="1870577"/>
              <a:ext cx="295357" cy="461719"/>
            </a:xfrm>
            <a:custGeom>
              <a:avLst/>
              <a:gdLst/>
              <a:ahLst/>
              <a:cxnLst/>
              <a:rect l="l" t="t" r="r" b="b"/>
              <a:pathLst>
                <a:path w="7063" h="11181" extrusionOk="0">
                  <a:moveTo>
                    <a:pt x="6201" y="362"/>
                  </a:moveTo>
                  <a:cubicBezTo>
                    <a:pt x="6343" y="362"/>
                    <a:pt x="6478" y="378"/>
                    <a:pt x="6605" y="467"/>
                  </a:cubicBezTo>
                  <a:cubicBezTo>
                    <a:pt x="6704" y="785"/>
                    <a:pt x="6545" y="1104"/>
                    <a:pt x="6585" y="1422"/>
                  </a:cubicBezTo>
                  <a:cubicBezTo>
                    <a:pt x="6605" y="1760"/>
                    <a:pt x="6585" y="2078"/>
                    <a:pt x="6585" y="2416"/>
                  </a:cubicBezTo>
                  <a:lnTo>
                    <a:pt x="6207" y="2496"/>
                  </a:lnTo>
                  <a:cubicBezTo>
                    <a:pt x="6127" y="2496"/>
                    <a:pt x="6048" y="2496"/>
                    <a:pt x="5988" y="2476"/>
                  </a:cubicBezTo>
                  <a:cubicBezTo>
                    <a:pt x="5650" y="2426"/>
                    <a:pt x="5312" y="2407"/>
                    <a:pt x="4978" y="2407"/>
                  </a:cubicBezTo>
                  <a:cubicBezTo>
                    <a:pt x="4645" y="2407"/>
                    <a:pt x="4317" y="2426"/>
                    <a:pt x="3999" y="2456"/>
                  </a:cubicBezTo>
                  <a:cubicBezTo>
                    <a:pt x="3800" y="2476"/>
                    <a:pt x="3601" y="2476"/>
                    <a:pt x="3362" y="2496"/>
                  </a:cubicBezTo>
                  <a:cubicBezTo>
                    <a:pt x="3342" y="2595"/>
                    <a:pt x="3302" y="2695"/>
                    <a:pt x="3302" y="2794"/>
                  </a:cubicBezTo>
                  <a:lnTo>
                    <a:pt x="3302" y="4545"/>
                  </a:lnTo>
                  <a:cubicBezTo>
                    <a:pt x="3302" y="4784"/>
                    <a:pt x="3362" y="4863"/>
                    <a:pt x="3621" y="4863"/>
                  </a:cubicBezTo>
                  <a:cubicBezTo>
                    <a:pt x="3800" y="4863"/>
                    <a:pt x="3939" y="4863"/>
                    <a:pt x="4118" y="4843"/>
                  </a:cubicBezTo>
                  <a:cubicBezTo>
                    <a:pt x="4185" y="4832"/>
                    <a:pt x="4251" y="4827"/>
                    <a:pt x="4318" y="4827"/>
                  </a:cubicBezTo>
                  <a:cubicBezTo>
                    <a:pt x="4489" y="4827"/>
                    <a:pt x="4657" y="4860"/>
                    <a:pt x="4814" y="4903"/>
                  </a:cubicBezTo>
                  <a:cubicBezTo>
                    <a:pt x="4914" y="5201"/>
                    <a:pt x="4834" y="5460"/>
                    <a:pt x="4834" y="5739"/>
                  </a:cubicBezTo>
                  <a:cubicBezTo>
                    <a:pt x="4834" y="5997"/>
                    <a:pt x="4814" y="6276"/>
                    <a:pt x="4794" y="6554"/>
                  </a:cubicBezTo>
                  <a:cubicBezTo>
                    <a:pt x="4689" y="6603"/>
                    <a:pt x="4580" y="6618"/>
                    <a:pt x="4470" y="6618"/>
                  </a:cubicBezTo>
                  <a:cubicBezTo>
                    <a:pt x="4312" y="6618"/>
                    <a:pt x="4152" y="6586"/>
                    <a:pt x="3999" y="6574"/>
                  </a:cubicBezTo>
                  <a:cubicBezTo>
                    <a:pt x="3971" y="6572"/>
                    <a:pt x="3944" y="6571"/>
                    <a:pt x="3916" y="6571"/>
                  </a:cubicBezTo>
                  <a:cubicBezTo>
                    <a:pt x="3689" y="6571"/>
                    <a:pt x="3472" y="6640"/>
                    <a:pt x="3223" y="6693"/>
                  </a:cubicBezTo>
                  <a:cubicBezTo>
                    <a:pt x="3203" y="6793"/>
                    <a:pt x="3163" y="6892"/>
                    <a:pt x="3163" y="7032"/>
                  </a:cubicBezTo>
                  <a:cubicBezTo>
                    <a:pt x="3143" y="7449"/>
                    <a:pt x="3143" y="7887"/>
                    <a:pt x="3123" y="8325"/>
                  </a:cubicBezTo>
                  <a:cubicBezTo>
                    <a:pt x="3123" y="8543"/>
                    <a:pt x="3203" y="8643"/>
                    <a:pt x="3442" y="8643"/>
                  </a:cubicBezTo>
                  <a:cubicBezTo>
                    <a:pt x="3820" y="8663"/>
                    <a:pt x="4198" y="8663"/>
                    <a:pt x="4595" y="8663"/>
                  </a:cubicBezTo>
                  <a:cubicBezTo>
                    <a:pt x="5133" y="8683"/>
                    <a:pt x="5650" y="8683"/>
                    <a:pt x="6207" y="8742"/>
                  </a:cubicBezTo>
                  <a:cubicBezTo>
                    <a:pt x="6326" y="8742"/>
                    <a:pt x="6446" y="8782"/>
                    <a:pt x="6545" y="8822"/>
                  </a:cubicBezTo>
                  <a:cubicBezTo>
                    <a:pt x="6684" y="9160"/>
                    <a:pt x="6684" y="10035"/>
                    <a:pt x="6605" y="10652"/>
                  </a:cubicBezTo>
                  <a:cubicBezTo>
                    <a:pt x="6545" y="10672"/>
                    <a:pt x="6505" y="10712"/>
                    <a:pt x="6446" y="10712"/>
                  </a:cubicBezTo>
                  <a:cubicBezTo>
                    <a:pt x="5511" y="10712"/>
                    <a:pt x="4595" y="10672"/>
                    <a:pt x="3641" y="10672"/>
                  </a:cubicBezTo>
                  <a:cubicBezTo>
                    <a:pt x="3223" y="10672"/>
                    <a:pt x="2765" y="10672"/>
                    <a:pt x="2348" y="10752"/>
                  </a:cubicBezTo>
                  <a:cubicBezTo>
                    <a:pt x="2087" y="10802"/>
                    <a:pt x="1830" y="10820"/>
                    <a:pt x="1570" y="10820"/>
                  </a:cubicBezTo>
                  <a:cubicBezTo>
                    <a:pt x="1216" y="10820"/>
                    <a:pt x="857" y="10786"/>
                    <a:pt x="478" y="10752"/>
                  </a:cubicBezTo>
                  <a:cubicBezTo>
                    <a:pt x="378" y="10354"/>
                    <a:pt x="358" y="9936"/>
                    <a:pt x="338" y="9538"/>
                  </a:cubicBezTo>
                  <a:cubicBezTo>
                    <a:pt x="319" y="8663"/>
                    <a:pt x="319" y="7787"/>
                    <a:pt x="319" y="6932"/>
                  </a:cubicBezTo>
                  <a:cubicBezTo>
                    <a:pt x="319" y="5380"/>
                    <a:pt x="358" y="3809"/>
                    <a:pt x="537" y="2277"/>
                  </a:cubicBezTo>
                  <a:cubicBezTo>
                    <a:pt x="577" y="1919"/>
                    <a:pt x="557" y="1561"/>
                    <a:pt x="577" y="1203"/>
                  </a:cubicBezTo>
                  <a:cubicBezTo>
                    <a:pt x="577" y="984"/>
                    <a:pt x="577" y="726"/>
                    <a:pt x="756" y="507"/>
                  </a:cubicBezTo>
                  <a:cubicBezTo>
                    <a:pt x="876" y="487"/>
                    <a:pt x="1055" y="467"/>
                    <a:pt x="1214" y="467"/>
                  </a:cubicBezTo>
                  <a:cubicBezTo>
                    <a:pt x="1731" y="467"/>
                    <a:pt x="2248" y="467"/>
                    <a:pt x="2765" y="427"/>
                  </a:cubicBezTo>
                  <a:cubicBezTo>
                    <a:pt x="3208" y="404"/>
                    <a:pt x="3637" y="394"/>
                    <a:pt x="4069" y="394"/>
                  </a:cubicBezTo>
                  <a:cubicBezTo>
                    <a:pt x="4374" y="394"/>
                    <a:pt x="4680" y="399"/>
                    <a:pt x="4993" y="407"/>
                  </a:cubicBezTo>
                  <a:cubicBezTo>
                    <a:pt x="5312" y="407"/>
                    <a:pt x="5630" y="387"/>
                    <a:pt x="5948" y="368"/>
                  </a:cubicBezTo>
                  <a:cubicBezTo>
                    <a:pt x="6035" y="368"/>
                    <a:pt x="6119" y="362"/>
                    <a:pt x="6201" y="362"/>
                  </a:cubicBezTo>
                  <a:close/>
                  <a:moveTo>
                    <a:pt x="3880" y="1"/>
                  </a:moveTo>
                  <a:cubicBezTo>
                    <a:pt x="3760" y="1"/>
                    <a:pt x="3641" y="3"/>
                    <a:pt x="3521" y="9"/>
                  </a:cubicBezTo>
                  <a:cubicBezTo>
                    <a:pt x="2978" y="44"/>
                    <a:pt x="2441" y="65"/>
                    <a:pt x="1908" y="65"/>
                  </a:cubicBezTo>
                  <a:cubicBezTo>
                    <a:pt x="1523" y="65"/>
                    <a:pt x="1139" y="54"/>
                    <a:pt x="756" y="29"/>
                  </a:cubicBezTo>
                  <a:cubicBezTo>
                    <a:pt x="734" y="27"/>
                    <a:pt x="711" y="26"/>
                    <a:pt x="690" y="26"/>
                  </a:cubicBezTo>
                  <a:cubicBezTo>
                    <a:pt x="501" y="26"/>
                    <a:pt x="348" y="101"/>
                    <a:pt x="259" y="208"/>
                  </a:cubicBezTo>
                  <a:cubicBezTo>
                    <a:pt x="279" y="606"/>
                    <a:pt x="299" y="964"/>
                    <a:pt x="299" y="1322"/>
                  </a:cubicBezTo>
                  <a:cubicBezTo>
                    <a:pt x="299" y="2456"/>
                    <a:pt x="100" y="3570"/>
                    <a:pt x="100" y="4684"/>
                  </a:cubicBezTo>
                  <a:cubicBezTo>
                    <a:pt x="140" y="5560"/>
                    <a:pt x="60" y="6435"/>
                    <a:pt x="60" y="7290"/>
                  </a:cubicBezTo>
                  <a:cubicBezTo>
                    <a:pt x="60" y="7688"/>
                    <a:pt x="140" y="8086"/>
                    <a:pt x="80" y="8484"/>
                  </a:cubicBezTo>
                  <a:cubicBezTo>
                    <a:pt x="0" y="9299"/>
                    <a:pt x="140" y="10095"/>
                    <a:pt x="80" y="10931"/>
                  </a:cubicBezTo>
                  <a:cubicBezTo>
                    <a:pt x="80" y="11070"/>
                    <a:pt x="159" y="11169"/>
                    <a:pt x="299" y="11169"/>
                  </a:cubicBezTo>
                  <a:cubicBezTo>
                    <a:pt x="623" y="11169"/>
                    <a:pt x="950" y="11180"/>
                    <a:pt x="1277" y="11180"/>
                  </a:cubicBezTo>
                  <a:cubicBezTo>
                    <a:pt x="1712" y="11180"/>
                    <a:pt x="2146" y="11161"/>
                    <a:pt x="2566" y="11070"/>
                  </a:cubicBezTo>
                  <a:cubicBezTo>
                    <a:pt x="2666" y="11050"/>
                    <a:pt x="2785" y="11050"/>
                    <a:pt x="2885" y="11050"/>
                  </a:cubicBezTo>
                  <a:lnTo>
                    <a:pt x="5968" y="11050"/>
                  </a:lnTo>
                  <a:cubicBezTo>
                    <a:pt x="6266" y="11050"/>
                    <a:pt x="6565" y="11050"/>
                    <a:pt x="6903" y="11030"/>
                  </a:cubicBezTo>
                  <a:cubicBezTo>
                    <a:pt x="6923" y="10871"/>
                    <a:pt x="6943" y="10771"/>
                    <a:pt x="6943" y="10672"/>
                  </a:cubicBezTo>
                  <a:cubicBezTo>
                    <a:pt x="6963" y="10135"/>
                    <a:pt x="6963" y="9558"/>
                    <a:pt x="6963" y="8981"/>
                  </a:cubicBezTo>
                  <a:cubicBezTo>
                    <a:pt x="7003" y="8921"/>
                    <a:pt x="7003" y="8842"/>
                    <a:pt x="6983" y="8742"/>
                  </a:cubicBezTo>
                  <a:cubicBezTo>
                    <a:pt x="6923" y="8484"/>
                    <a:pt x="6804" y="8384"/>
                    <a:pt x="6525" y="8364"/>
                  </a:cubicBezTo>
                  <a:cubicBezTo>
                    <a:pt x="6107" y="8344"/>
                    <a:pt x="5650" y="8344"/>
                    <a:pt x="5232" y="8325"/>
                  </a:cubicBezTo>
                  <a:cubicBezTo>
                    <a:pt x="4755" y="8285"/>
                    <a:pt x="4297" y="8285"/>
                    <a:pt x="3820" y="8265"/>
                  </a:cubicBezTo>
                  <a:cubicBezTo>
                    <a:pt x="3720" y="8265"/>
                    <a:pt x="3621" y="8225"/>
                    <a:pt x="3521" y="8185"/>
                  </a:cubicBezTo>
                  <a:cubicBezTo>
                    <a:pt x="3541" y="7787"/>
                    <a:pt x="3541" y="7429"/>
                    <a:pt x="3561" y="7032"/>
                  </a:cubicBezTo>
                  <a:cubicBezTo>
                    <a:pt x="3748" y="6942"/>
                    <a:pt x="3931" y="6914"/>
                    <a:pt x="4116" y="6914"/>
                  </a:cubicBezTo>
                  <a:cubicBezTo>
                    <a:pt x="4425" y="6914"/>
                    <a:pt x="4737" y="6992"/>
                    <a:pt x="5073" y="6992"/>
                  </a:cubicBezTo>
                  <a:cubicBezTo>
                    <a:pt x="5113" y="6833"/>
                    <a:pt x="5133" y="6674"/>
                    <a:pt x="5152" y="6554"/>
                  </a:cubicBezTo>
                  <a:cubicBezTo>
                    <a:pt x="5172" y="6256"/>
                    <a:pt x="5172" y="5977"/>
                    <a:pt x="5172" y="5679"/>
                  </a:cubicBezTo>
                  <a:cubicBezTo>
                    <a:pt x="5172" y="5400"/>
                    <a:pt x="5212" y="5142"/>
                    <a:pt x="5212" y="4863"/>
                  </a:cubicBezTo>
                  <a:cubicBezTo>
                    <a:pt x="5212" y="4644"/>
                    <a:pt x="5133" y="4545"/>
                    <a:pt x="4914" y="4485"/>
                  </a:cubicBezTo>
                  <a:cubicBezTo>
                    <a:pt x="4757" y="4437"/>
                    <a:pt x="4608" y="4411"/>
                    <a:pt x="4457" y="4411"/>
                  </a:cubicBezTo>
                  <a:cubicBezTo>
                    <a:pt x="4359" y="4411"/>
                    <a:pt x="4260" y="4422"/>
                    <a:pt x="4158" y="4446"/>
                  </a:cubicBezTo>
                  <a:cubicBezTo>
                    <a:pt x="4098" y="4454"/>
                    <a:pt x="4030" y="4466"/>
                    <a:pt x="3960" y="4466"/>
                  </a:cubicBezTo>
                  <a:cubicBezTo>
                    <a:pt x="3868" y="4466"/>
                    <a:pt x="3771" y="4445"/>
                    <a:pt x="3680" y="4366"/>
                  </a:cubicBezTo>
                  <a:cubicBezTo>
                    <a:pt x="3581" y="3869"/>
                    <a:pt x="3621" y="3371"/>
                    <a:pt x="3740" y="2874"/>
                  </a:cubicBezTo>
                  <a:cubicBezTo>
                    <a:pt x="4157" y="2774"/>
                    <a:pt x="4567" y="2739"/>
                    <a:pt x="4976" y="2739"/>
                  </a:cubicBezTo>
                  <a:cubicBezTo>
                    <a:pt x="5622" y="2739"/>
                    <a:pt x="6265" y="2825"/>
                    <a:pt x="6923" y="2874"/>
                  </a:cubicBezTo>
                  <a:cubicBezTo>
                    <a:pt x="6963" y="2695"/>
                    <a:pt x="7022" y="2556"/>
                    <a:pt x="7003" y="2377"/>
                  </a:cubicBezTo>
                  <a:cubicBezTo>
                    <a:pt x="6863" y="1800"/>
                    <a:pt x="6903" y="1223"/>
                    <a:pt x="7022" y="666"/>
                  </a:cubicBezTo>
                  <a:cubicBezTo>
                    <a:pt x="7062" y="467"/>
                    <a:pt x="7062" y="268"/>
                    <a:pt x="6963" y="69"/>
                  </a:cubicBezTo>
                  <a:cubicBezTo>
                    <a:pt x="6863" y="29"/>
                    <a:pt x="6764" y="9"/>
                    <a:pt x="6664" y="9"/>
                  </a:cubicBezTo>
                  <a:lnTo>
                    <a:pt x="4615" y="9"/>
                  </a:lnTo>
                  <a:cubicBezTo>
                    <a:pt x="4363" y="9"/>
                    <a:pt x="4120" y="1"/>
                    <a:pt x="388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73"/>
          <p:cNvGrpSpPr/>
          <p:nvPr/>
        </p:nvGrpSpPr>
        <p:grpSpPr>
          <a:xfrm>
            <a:off x="6173750" y="384669"/>
            <a:ext cx="572436" cy="452675"/>
            <a:chOff x="4948722" y="1870584"/>
            <a:chExt cx="495830" cy="392096"/>
          </a:xfrm>
        </p:grpSpPr>
        <p:sp>
          <p:nvSpPr>
            <p:cNvPr id="1405" name="Google Shape;1405;p73"/>
            <p:cNvSpPr/>
            <p:nvPr/>
          </p:nvSpPr>
          <p:spPr>
            <a:xfrm>
              <a:off x="4967875" y="1881155"/>
              <a:ext cx="456731" cy="368640"/>
            </a:xfrm>
            <a:custGeom>
              <a:avLst/>
              <a:gdLst/>
              <a:ahLst/>
              <a:cxnLst/>
              <a:rect l="l" t="t" r="r" b="b"/>
              <a:pathLst>
                <a:path w="10922" h="8927" extrusionOk="0">
                  <a:moveTo>
                    <a:pt x="5928" y="2018"/>
                  </a:moveTo>
                  <a:cubicBezTo>
                    <a:pt x="6127" y="2495"/>
                    <a:pt x="6087" y="2853"/>
                    <a:pt x="6167" y="3350"/>
                  </a:cubicBezTo>
                  <a:cubicBezTo>
                    <a:pt x="6227" y="3609"/>
                    <a:pt x="6167" y="3907"/>
                    <a:pt x="6246" y="4166"/>
                  </a:cubicBezTo>
                  <a:cubicBezTo>
                    <a:pt x="6326" y="4365"/>
                    <a:pt x="6346" y="4365"/>
                    <a:pt x="6246" y="4544"/>
                  </a:cubicBezTo>
                  <a:cubicBezTo>
                    <a:pt x="6048" y="4504"/>
                    <a:pt x="5829" y="4484"/>
                    <a:pt x="5630" y="4464"/>
                  </a:cubicBezTo>
                  <a:cubicBezTo>
                    <a:pt x="5272" y="4445"/>
                    <a:pt x="5192" y="4405"/>
                    <a:pt x="4854" y="4385"/>
                  </a:cubicBezTo>
                  <a:cubicBezTo>
                    <a:pt x="4817" y="4382"/>
                    <a:pt x="4786" y="4381"/>
                    <a:pt x="4760" y="4381"/>
                  </a:cubicBezTo>
                  <a:cubicBezTo>
                    <a:pt x="4726" y="4381"/>
                    <a:pt x="4701" y="4383"/>
                    <a:pt x="4683" y="4383"/>
                  </a:cubicBezTo>
                  <a:cubicBezTo>
                    <a:pt x="4620" y="4383"/>
                    <a:pt x="4642" y="4365"/>
                    <a:pt x="4655" y="4206"/>
                  </a:cubicBezTo>
                  <a:cubicBezTo>
                    <a:pt x="4755" y="3510"/>
                    <a:pt x="4834" y="2953"/>
                    <a:pt x="4894" y="2256"/>
                  </a:cubicBezTo>
                  <a:cubicBezTo>
                    <a:pt x="4934" y="2097"/>
                    <a:pt x="4894" y="2077"/>
                    <a:pt x="5073" y="2077"/>
                  </a:cubicBezTo>
                  <a:cubicBezTo>
                    <a:pt x="5371" y="2057"/>
                    <a:pt x="5590" y="2018"/>
                    <a:pt x="5928" y="2018"/>
                  </a:cubicBezTo>
                  <a:close/>
                  <a:moveTo>
                    <a:pt x="5640" y="1"/>
                  </a:moveTo>
                  <a:cubicBezTo>
                    <a:pt x="4993" y="1"/>
                    <a:pt x="4360" y="45"/>
                    <a:pt x="3740" y="68"/>
                  </a:cubicBezTo>
                  <a:cubicBezTo>
                    <a:pt x="3501" y="68"/>
                    <a:pt x="3362" y="168"/>
                    <a:pt x="3282" y="386"/>
                  </a:cubicBezTo>
                  <a:cubicBezTo>
                    <a:pt x="3084" y="884"/>
                    <a:pt x="2845" y="1361"/>
                    <a:pt x="2646" y="1859"/>
                  </a:cubicBezTo>
                  <a:cubicBezTo>
                    <a:pt x="2447" y="2296"/>
                    <a:pt x="2288" y="2774"/>
                    <a:pt x="2109" y="3251"/>
                  </a:cubicBezTo>
                  <a:cubicBezTo>
                    <a:pt x="1870" y="3868"/>
                    <a:pt x="1611" y="4464"/>
                    <a:pt x="1373" y="5081"/>
                  </a:cubicBezTo>
                  <a:cubicBezTo>
                    <a:pt x="1253" y="5380"/>
                    <a:pt x="1074" y="5678"/>
                    <a:pt x="975" y="5976"/>
                  </a:cubicBezTo>
                  <a:cubicBezTo>
                    <a:pt x="677" y="6792"/>
                    <a:pt x="378" y="7588"/>
                    <a:pt x="80" y="8423"/>
                  </a:cubicBezTo>
                  <a:cubicBezTo>
                    <a:pt x="60" y="8483"/>
                    <a:pt x="20" y="8582"/>
                    <a:pt x="0" y="8682"/>
                  </a:cubicBezTo>
                  <a:cubicBezTo>
                    <a:pt x="80" y="8741"/>
                    <a:pt x="159" y="8781"/>
                    <a:pt x="219" y="8781"/>
                  </a:cubicBezTo>
                  <a:cubicBezTo>
                    <a:pt x="881" y="8781"/>
                    <a:pt x="1544" y="8926"/>
                    <a:pt x="2221" y="8926"/>
                  </a:cubicBezTo>
                  <a:cubicBezTo>
                    <a:pt x="2296" y="8926"/>
                    <a:pt x="2371" y="8924"/>
                    <a:pt x="2447" y="8920"/>
                  </a:cubicBezTo>
                  <a:cubicBezTo>
                    <a:pt x="2546" y="8682"/>
                    <a:pt x="2646" y="8523"/>
                    <a:pt x="2745" y="8324"/>
                  </a:cubicBezTo>
                  <a:cubicBezTo>
                    <a:pt x="3064" y="7667"/>
                    <a:pt x="3382" y="6991"/>
                    <a:pt x="3740" y="6354"/>
                  </a:cubicBezTo>
                  <a:cubicBezTo>
                    <a:pt x="3899" y="6036"/>
                    <a:pt x="4098" y="5698"/>
                    <a:pt x="4436" y="5479"/>
                  </a:cubicBezTo>
                  <a:cubicBezTo>
                    <a:pt x="4874" y="5459"/>
                    <a:pt x="5272" y="5399"/>
                    <a:pt x="5670" y="5399"/>
                  </a:cubicBezTo>
                  <a:cubicBezTo>
                    <a:pt x="6425" y="5399"/>
                    <a:pt x="6445" y="5399"/>
                    <a:pt x="6823" y="6036"/>
                  </a:cubicBezTo>
                  <a:cubicBezTo>
                    <a:pt x="7062" y="6454"/>
                    <a:pt x="7241" y="6871"/>
                    <a:pt x="7440" y="7329"/>
                  </a:cubicBezTo>
                  <a:cubicBezTo>
                    <a:pt x="7579" y="7667"/>
                    <a:pt x="7738" y="8025"/>
                    <a:pt x="7878" y="8383"/>
                  </a:cubicBezTo>
                  <a:cubicBezTo>
                    <a:pt x="8284" y="8416"/>
                    <a:pt x="8690" y="8448"/>
                    <a:pt x="9096" y="8448"/>
                  </a:cubicBezTo>
                  <a:cubicBezTo>
                    <a:pt x="9187" y="8448"/>
                    <a:pt x="9278" y="8447"/>
                    <a:pt x="9370" y="8443"/>
                  </a:cubicBezTo>
                  <a:cubicBezTo>
                    <a:pt x="9680" y="8443"/>
                    <a:pt x="10007" y="8482"/>
                    <a:pt x="10334" y="8482"/>
                  </a:cubicBezTo>
                  <a:cubicBezTo>
                    <a:pt x="10531" y="8482"/>
                    <a:pt x="10727" y="8468"/>
                    <a:pt x="10921" y="8423"/>
                  </a:cubicBezTo>
                  <a:cubicBezTo>
                    <a:pt x="10702" y="7966"/>
                    <a:pt x="10543" y="7548"/>
                    <a:pt x="10364" y="7150"/>
                  </a:cubicBezTo>
                  <a:cubicBezTo>
                    <a:pt x="10026" y="6354"/>
                    <a:pt x="9748" y="5539"/>
                    <a:pt x="9350" y="4783"/>
                  </a:cubicBezTo>
                  <a:cubicBezTo>
                    <a:pt x="8872" y="3947"/>
                    <a:pt x="8474" y="3052"/>
                    <a:pt x="8037" y="2177"/>
                  </a:cubicBezTo>
                  <a:cubicBezTo>
                    <a:pt x="7818" y="1699"/>
                    <a:pt x="7619" y="1222"/>
                    <a:pt x="7380" y="784"/>
                  </a:cubicBezTo>
                  <a:cubicBezTo>
                    <a:pt x="7261" y="526"/>
                    <a:pt x="7142" y="307"/>
                    <a:pt x="7022" y="88"/>
                  </a:cubicBezTo>
                  <a:cubicBezTo>
                    <a:pt x="6555" y="22"/>
                    <a:pt x="6094" y="1"/>
                    <a:pt x="5640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3"/>
            <p:cNvSpPr/>
            <p:nvPr/>
          </p:nvSpPr>
          <p:spPr>
            <a:xfrm>
              <a:off x="4948722" y="1870584"/>
              <a:ext cx="495830" cy="392096"/>
            </a:xfrm>
            <a:custGeom>
              <a:avLst/>
              <a:gdLst/>
              <a:ahLst/>
              <a:cxnLst/>
              <a:rect l="l" t="t" r="r" b="b"/>
              <a:pathLst>
                <a:path w="11857" h="9495" extrusionOk="0">
                  <a:moveTo>
                    <a:pt x="6077" y="335"/>
                  </a:moveTo>
                  <a:cubicBezTo>
                    <a:pt x="6534" y="335"/>
                    <a:pt x="6993" y="356"/>
                    <a:pt x="7460" y="424"/>
                  </a:cubicBezTo>
                  <a:cubicBezTo>
                    <a:pt x="7560" y="642"/>
                    <a:pt x="7719" y="861"/>
                    <a:pt x="7838" y="1080"/>
                  </a:cubicBezTo>
                  <a:cubicBezTo>
                    <a:pt x="8057" y="1538"/>
                    <a:pt x="8256" y="2015"/>
                    <a:pt x="8495" y="2453"/>
                  </a:cubicBezTo>
                  <a:cubicBezTo>
                    <a:pt x="8913" y="3328"/>
                    <a:pt x="9330" y="4163"/>
                    <a:pt x="9788" y="5019"/>
                  </a:cubicBezTo>
                  <a:cubicBezTo>
                    <a:pt x="10186" y="5755"/>
                    <a:pt x="10444" y="6590"/>
                    <a:pt x="10802" y="7346"/>
                  </a:cubicBezTo>
                  <a:cubicBezTo>
                    <a:pt x="10981" y="7744"/>
                    <a:pt x="11121" y="8142"/>
                    <a:pt x="11280" y="8600"/>
                  </a:cubicBezTo>
                  <a:cubicBezTo>
                    <a:pt x="11094" y="8633"/>
                    <a:pt x="10915" y="8644"/>
                    <a:pt x="10740" y="8644"/>
                  </a:cubicBezTo>
                  <a:cubicBezTo>
                    <a:pt x="10391" y="8644"/>
                    <a:pt x="10060" y="8600"/>
                    <a:pt x="9728" y="8600"/>
                  </a:cubicBezTo>
                  <a:cubicBezTo>
                    <a:pt x="9231" y="8600"/>
                    <a:pt x="8773" y="8580"/>
                    <a:pt x="8276" y="8540"/>
                  </a:cubicBezTo>
                  <a:cubicBezTo>
                    <a:pt x="8117" y="8202"/>
                    <a:pt x="7997" y="7824"/>
                    <a:pt x="7838" y="7505"/>
                  </a:cubicBezTo>
                  <a:cubicBezTo>
                    <a:pt x="7639" y="7088"/>
                    <a:pt x="7440" y="6650"/>
                    <a:pt x="7222" y="6232"/>
                  </a:cubicBezTo>
                  <a:cubicBezTo>
                    <a:pt x="6844" y="5616"/>
                    <a:pt x="6844" y="5616"/>
                    <a:pt x="6108" y="5616"/>
                  </a:cubicBezTo>
                  <a:cubicBezTo>
                    <a:pt x="5710" y="5616"/>
                    <a:pt x="5312" y="5655"/>
                    <a:pt x="4894" y="5695"/>
                  </a:cubicBezTo>
                  <a:cubicBezTo>
                    <a:pt x="4556" y="5934"/>
                    <a:pt x="4397" y="6232"/>
                    <a:pt x="4218" y="6551"/>
                  </a:cubicBezTo>
                  <a:cubicBezTo>
                    <a:pt x="3860" y="7207"/>
                    <a:pt x="3561" y="7844"/>
                    <a:pt x="3243" y="8500"/>
                  </a:cubicBezTo>
                  <a:cubicBezTo>
                    <a:pt x="3144" y="8699"/>
                    <a:pt x="3044" y="8878"/>
                    <a:pt x="2945" y="9097"/>
                  </a:cubicBezTo>
                  <a:cubicBezTo>
                    <a:pt x="2861" y="9101"/>
                    <a:pt x="2777" y="9103"/>
                    <a:pt x="2694" y="9103"/>
                  </a:cubicBezTo>
                  <a:cubicBezTo>
                    <a:pt x="2030" y="9103"/>
                    <a:pt x="1393" y="8978"/>
                    <a:pt x="757" y="8978"/>
                  </a:cubicBezTo>
                  <a:cubicBezTo>
                    <a:pt x="677" y="8978"/>
                    <a:pt x="637" y="8918"/>
                    <a:pt x="558" y="8878"/>
                  </a:cubicBezTo>
                  <a:cubicBezTo>
                    <a:pt x="578" y="8759"/>
                    <a:pt x="597" y="8699"/>
                    <a:pt x="637" y="8600"/>
                  </a:cubicBezTo>
                  <a:cubicBezTo>
                    <a:pt x="936" y="7804"/>
                    <a:pt x="1194" y="7008"/>
                    <a:pt x="1493" y="6212"/>
                  </a:cubicBezTo>
                  <a:cubicBezTo>
                    <a:pt x="1632" y="5914"/>
                    <a:pt x="1771" y="5616"/>
                    <a:pt x="1890" y="5317"/>
                  </a:cubicBezTo>
                  <a:lnTo>
                    <a:pt x="2646" y="3527"/>
                  </a:lnTo>
                  <a:cubicBezTo>
                    <a:pt x="2825" y="3069"/>
                    <a:pt x="2965" y="2612"/>
                    <a:pt x="3164" y="2154"/>
                  </a:cubicBezTo>
                  <a:cubicBezTo>
                    <a:pt x="3362" y="1677"/>
                    <a:pt x="3581" y="1180"/>
                    <a:pt x="3780" y="722"/>
                  </a:cubicBezTo>
                  <a:cubicBezTo>
                    <a:pt x="3880" y="523"/>
                    <a:pt x="4019" y="384"/>
                    <a:pt x="4238" y="384"/>
                  </a:cubicBezTo>
                  <a:cubicBezTo>
                    <a:pt x="4854" y="372"/>
                    <a:pt x="5463" y="335"/>
                    <a:pt x="6077" y="335"/>
                  </a:cubicBezTo>
                  <a:close/>
                  <a:moveTo>
                    <a:pt x="5934" y="1"/>
                  </a:moveTo>
                  <a:cubicBezTo>
                    <a:pt x="5724" y="1"/>
                    <a:pt x="5508" y="38"/>
                    <a:pt x="5272" y="66"/>
                  </a:cubicBezTo>
                  <a:cubicBezTo>
                    <a:pt x="5053" y="85"/>
                    <a:pt x="4815" y="125"/>
                    <a:pt x="4576" y="125"/>
                  </a:cubicBezTo>
                  <a:cubicBezTo>
                    <a:pt x="4258" y="125"/>
                    <a:pt x="3939" y="125"/>
                    <a:pt x="3621" y="185"/>
                  </a:cubicBezTo>
                  <a:cubicBezTo>
                    <a:pt x="3382" y="881"/>
                    <a:pt x="3124" y="1558"/>
                    <a:pt x="2825" y="2214"/>
                  </a:cubicBezTo>
                  <a:cubicBezTo>
                    <a:pt x="2666" y="2512"/>
                    <a:pt x="2547" y="2831"/>
                    <a:pt x="2428" y="3149"/>
                  </a:cubicBezTo>
                  <a:cubicBezTo>
                    <a:pt x="2129" y="4004"/>
                    <a:pt x="1831" y="4840"/>
                    <a:pt x="1373" y="5636"/>
                  </a:cubicBezTo>
                  <a:cubicBezTo>
                    <a:pt x="1333" y="5735"/>
                    <a:pt x="1274" y="5834"/>
                    <a:pt x="1254" y="5934"/>
                  </a:cubicBezTo>
                  <a:cubicBezTo>
                    <a:pt x="876" y="6929"/>
                    <a:pt x="558" y="7943"/>
                    <a:pt x="100" y="8918"/>
                  </a:cubicBezTo>
                  <a:cubicBezTo>
                    <a:pt x="1" y="9117"/>
                    <a:pt x="100" y="9296"/>
                    <a:pt x="299" y="9316"/>
                  </a:cubicBezTo>
                  <a:cubicBezTo>
                    <a:pt x="418" y="9336"/>
                    <a:pt x="478" y="9336"/>
                    <a:pt x="578" y="9336"/>
                  </a:cubicBezTo>
                  <a:cubicBezTo>
                    <a:pt x="1393" y="9395"/>
                    <a:pt x="2189" y="9435"/>
                    <a:pt x="3084" y="9495"/>
                  </a:cubicBezTo>
                  <a:cubicBezTo>
                    <a:pt x="3263" y="9057"/>
                    <a:pt x="3462" y="8659"/>
                    <a:pt x="3641" y="8241"/>
                  </a:cubicBezTo>
                  <a:cubicBezTo>
                    <a:pt x="3939" y="7565"/>
                    <a:pt x="4278" y="6948"/>
                    <a:pt x="4715" y="6372"/>
                  </a:cubicBezTo>
                  <a:cubicBezTo>
                    <a:pt x="4835" y="6212"/>
                    <a:pt x="4974" y="6073"/>
                    <a:pt x="5213" y="6073"/>
                  </a:cubicBezTo>
                  <a:cubicBezTo>
                    <a:pt x="5610" y="6053"/>
                    <a:pt x="6008" y="6053"/>
                    <a:pt x="6406" y="6033"/>
                  </a:cubicBezTo>
                  <a:cubicBezTo>
                    <a:pt x="6545" y="6033"/>
                    <a:pt x="6665" y="6113"/>
                    <a:pt x="6764" y="6232"/>
                  </a:cubicBezTo>
                  <a:cubicBezTo>
                    <a:pt x="6844" y="6352"/>
                    <a:pt x="6943" y="6451"/>
                    <a:pt x="7023" y="6570"/>
                  </a:cubicBezTo>
                  <a:cubicBezTo>
                    <a:pt x="7361" y="7247"/>
                    <a:pt x="7719" y="7923"/>
                    <a:pt x="7818" y="8699"/>
                  </a:cubicBezTo>
                  <a:cubicBezTo>
                    <a:pt x="7838" y="8858"/>
                    <a:pt x="7938" y="8938"/>
                    <a:pt x="8117" y="8958"/>
                  </a:cubicBezTo>
                  <a:cubicBezTo>
                    <a:pt x="8196" y="8997"/>
                    <a:pt x="8296" y="8997"/>
                    <a:pt x="8395" y="8997"/>
                  </a:cubicBezTo>
                  <a:cubicBezTo>
                    <a:pt x="9410" y="9017"/>
                    <a:pt x="10404" y="9017"/>
                    <a:pt x="11419" y="9037"/>
                  </a:cubicBezTo>
                  <a:cubicBezTo>
                    <a:pt x="11459" y="9037"/>
                    <a:pt x="11499" y="9046"/>
                    <a:pt x="11532" y="9046"/>
                  </a:cubicBezTo>
                  <a:cubicBezTo>
                    <a:pt x="11549" y="9046"/>
                    <a:pt x="11565" y="9044"/>
                    <a:pt x="11578" y="9037"/>
                  </a:cubicBezTo>
                  <a:cubicBezTo>
                    <a:pt x="11638" y="8997"/>
                    <a:pt x="11737" y="8938"/>
                    <a:pt x="11777" y="8898"/>
                  </a:cubicBezTo>
                  <a:cubicBezTo>
                    <a:pt x="11817" y="8739"/>
                    <a:pt x="11857" y="8619"/>
                    <a:pt x="11698" y="8580"/>
                  </a:cubicBezTo>
                  <a:cubicBezTo>
                    <a:pt x="11518" y="8500"/>
                    <a:pt x="11459" y="8381"/>
                    <a:pt x="11379" y="8222"/>
                  </a:cubicBezTo>
                  <a:cubicBezTo>
                    <a:pt x="11260" y="7943"/>
                    <a:pt x="11121" y="7645"/>
                    <a:pt x="11021" y="7386"/>
                  </a:cubicBezTo>
                  <a:cubicBezTo>
                    <a:pt x="10683" y="6590"/>
                    <a:pt x="10385" y="5755"/>
                    <a:pt x="10007" y="4999"/>
                  </a:cubicBezTo>
                  <a:cubicBezTo>
                    <a:pt x="9569" y="4024"/>
                    <a:pt x="9072" y="3069"/>
                    <a:pt x="8594" y="2134"/>
                  </a:cubicBezTo>
                  <a:cubicBezTo>
                    <a:pt x="8316" y="1558"/>
                    <a:pt x="8037" y="981"/>
                    <a:pt x="7799" y="424"/>
                  </a:cubicBezTo>
                  <a:cubicBezTo>
                    <a:pt x="7664" y="120"/>
                    <a:pt x="7528" y="16"/>
                    <a:pt x="7235" y="16"/>
                  </a:cubicBezTo>
                  <a:cubicBezTo>
                    <a:pt x="7183" y="16"/>
                    <a:pt x="7126" y="20"/>
                    <a:pt x="7063" y="26"/>
                  </a:cubicBezTo>
                  <a:cubicBezTo>
                    <a:pt x="6890" y="37"/>
                    <a:pt x="6731" y="49"/>
                    <a:pt x="6570" y="49"/>
                  </a:cubicBezTo>
                  <a:cubicBezTo>
                    <a:pt x="6452" y="49"/>
                    <a:pt x="6333" y="43"/>
                    <a:pt x="6207" y="26"/>
                  </a:cubicBezTo>
                  <a:cubicBezTo>
                    <a:pt x="6116" y="8"/>
                    <a:pt x="6026" y="1"/>
                    <a:pt x="59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3"/>
            <p:cNvSpPr/>
            <p:nvPr/>
          </p:nvSpPr>
          <p:spPr>
            <a:xfrm>
              <a:off x="5157521" y="1960356"/>
              <a:ext cx="81586" cy="115048"/>
            </a:xfrm>
            <a:custGeom>
              <a:avLst/>
              <a:gdLst/>
              <a:ahLst/>
              <a:cxnLst/>
              <a:rect l="l" t="t" r="r" b="b"/>
              <a:pathLst>
                <a:path w="1951" h="2786" extrusionOk="0">
                  <a:moveTo>
                    <a:pt x="1214" y="338"/>
                  </a:moveTo>
                  <a:cubicBezTo>
                    <a:pt x="1552" y="955"/>
                    <a:pt x="1433" y="1631"/>
                    <a:pt x="1552" y="2268"/>
                  </a:cubicBezTo>
                  <a:cubicBezTo>
                    <a:pt x="1395" y="2297"/>
                    <a:pt x="1245" y="2307"/>
                    <a:pt x="1100" y="2307"/>
                  </a:cubicBezTo>
                  <a:cubicBezTo>
                    <a:pt x="840" y="2307"/>
                    <a:pt x="594" y="2274"/>
                    <a:pt x="339" y="2248"/>
                  </a:cubicBezTo>
                  <a:cubicBezTo>
                    <a:pt x="339" y="1671"/>
                    <a:pt x="418" y="1154"/>
                    <a:pt x="518" y="637"/>
                  </a:cubicBezTo>
                  <a:cubicBezTo>
                    <a:pt x="538" y="478"/>
                    <a:pt x="637" y="378"/>
                    <a:pt x="816" y="358"/>
                  </a:cubicBezTo>
                  <a:cubicBezTo>
                    <a:pt x="936" y="358"/>
                    <a:pt x="1055" y="358"/>
                    <a:pt x="1214" y="338"/>
                  </a:cubicBezTo>
                  <a:close/>
                  <a:moveTo>
                    <a:pt x="1433" y="0"/>
                  </a:moveTo>
                  <a:cubicBezTo>
                    <a:pt x="1115" y="0"/>
                    <a:pt x="836" y="20"/>
                    <a:pt x="538" y="20"/>
                  </a:cubicBezTo>
                  <a:cubicBezTo>
                    <a:pt x="399" y="20"/>
                    <a:pt x="319" y="100"/>
                    <a:pt x="299" y="259"/>
                  </a:cubicBezTo>
                  <a:cubicBezTo>
                    <a:pt x="200" y="955"/>
                    <a:pt x="120" y="1651"/>
                    <a:pt x="21" y="2348"/>
                  </a:cubicBezTo>
                  <a:cubicBezTo>
                    <a:pt x="1" y="2566"/>
                    <a:pt x="40" y="2606"/>
                    <a:pt x="299" y="2646"/>
                  </a:cubicBezTo>
                  <a:cubicBezTo>
                    <a:pt x="637" y="2666"/>
                    <a:pt x="956" y="2725"/>
                    <a:pt x="1314" y="2745"/>
                  </a:cubicBezTo>
                  <a:cubicBezTo>
                    <a:pt x="1493" y="2765"/>
                    <a:pt x="1652" y="2765"/>
                    <a:pt x="1851" y="2785"/>
                  </a:cubicBezTo>
                  <a:cubicBezTo>
                    <a:pt x="1930" y="2626"/>
                    <a:pt x="1950" y="2447"/>
                    <a:pt x="1910" y="2268"/>
                  </a:cubicBezTo>
                  <a:cubicBezTo>
                    <a:pt x="1831" y="2029"/>
                    <a:pt x="1811" y="1751"/>
                    <a:pt x="1791" y="1472"/>
                  </a:cubicBezTo>
                  <a:cubicBezTo>
                    <a:pt x="1711" y="975"/>
                    <a:pt x="1632" y="478"/>
                    <a:pt x="143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73"/>
          <p:cNvGrpSpPr/>
          <p:nvPr/>
        </p:nvGrpSpPr>
        <p:grpSpPr>
          <a:xfrm>
            <a:off x="6832506" y="363281"/>
            <a:ext cx="575278" cy="495421"/>
            <a:chOff x="6263336" y="1804878"/>
            <a:chExt cx="557385" cy="480013"/>
          </a:xfrm>
        </p:grpSpPr>
        <p:sp>
          <p:nvSpPr>
            <p:cNvPr id="1409" name="Google Shape;1409;p73"/>
            <p:cNvSpPr/>
            <p:nvPr/>
          </p:nvSpPr>
          <p:spPr>
            <a:xfrm>
              <a:off x="6274962" y="1814871"/>
              <a:ext cx="532420" cy="454575"/>
            </a:xfrm>
            <a:custGeom>
              <a:avLst/>
              <a:gdLst/>
              <a:ahLst/>
              <a:cxnLst/>
              <a:rect l="l" t="t" r="r" b="b"/>
              <a:pathLst>
                <a:path w="12732" h="11008" extrusionOk="0">
                  <a:moveTo>
                    <a:pt x="538" y="1"/>
                  </a:moveTo>
                  <a:cubicBezTo>
                    <a:pt x="359" y="1"/>
                    <a:pt x="200" y="21"/>
                    <a:pt x="21" y="200"/>
                  </a:cubicBezTo>
                  <a:cubicBezTo>
                    <a:pt x="21" y="558"/>
                    <a:pt x="1" y="976"/>
                    <a:pt x="1" y="1354"/>
                  </a:cubicBezTo>
                  <a:cubicBezTo>
                    <a:pt x="1" y="2289"/>
                    <a:pt x="21" y="3204"/>
                    <a:pt x="40" y="4119"/>
                  </a:cubicBezTo>
                  <a:lnTo>
                    <a:pt x="40" y="5213"/>
                  </a:lnTo>
                  <a:cubicBezTo>
                    <a:pt x="21" y="5829"/>
                    <a:pt x="1" y="6446"/>
                    <a:pt x="1" y="7063"/>
                  </a:cubicBezTo>
                  <a:cubicBezTo>
                    <a:pt x="21" y="7839"/>
                    <a:pt x="21" y="8575"/>
                    <a:pt x="60" y="9350"/>
                  </a:cubicBezTo>
                  <a:cubicBezTo>
                    <a:pt x="100" y="9868"/>
                    <a:pt x="120" y="10385"/>
                    <a:pt x="239" y="10922"/>
                  </a:cubicBezTo>
                  <a:cubicBezTo>
                    <a:pt x="635" y="10988"/>
                    <a:pt x="1034" y="11008"/>
                    <a:pt x="1433" y="11008"/>
                  </a:cubicBezTo>
                  <a:cubicBezTo>
                    <a:pt x="2051" y="11008"/>
                    <a:pt x="2671" y="10960"/>
                    <a:pt x="3285" y="10960"/>
                  </a:cubicBezTo>
                  <a:cubicBezTo>
                    <a:pt x="3351" y="10960"/>
                    <a:pt x="3416" y="10961"/>
                    <a:pt x="3482" y="10962"/>
                  </a:cubicBezTo>
                  <a:cubicBezTo>
                    <a:pt x="3601" y="10962"/>
                    <a:pt x="3740" y="10922"/>
                    <a:pt x="3900" y="10882"/>
                  </a:cubicBezTo>
                  <a:cubicBezTo>
                    <a:pt x="3919" y="10763"/>
                    <a:pt x="3939" y="10683"/>
                    <a:pt x="3939" y="10584"/>
                  </a:cubicBezTo>
                  <a:cubicBezTo>
                    <a:pt x="3939" y="9768"/>
                    <a:pt x="3979" y="8933"/>
                    <a:pt x="3979" y="8097"/>
                  </a:cubicBezTo>
                  <a:cubicBezTo>
                    <a:pt x="3979" y="7739"/>
                    <a:pt x="3979" y="7361"/>
                    <a:pt x="3939" y="7003"/>
                  </a:cubicBezTo>
                  <a:cubicBezTo>
                    <a:pt x="3880" y="6307"/>
                    <a:pt x="3900" y="5631"/>
                    <a:pt x="3919" y="4954"/>
                  </a:cubicBezTo>
                  <a:cubicBezTo>
                    <a:pt x="3919" y="4815"/>
                    <a:pt x="3919" y="4696"/>
                    <a:pt x="3939" y="4576"/>
                  </a:cubicBezTo>
                  <a:cubicBezTo>
                    <a:pt x="3975" y="4487"/>
                    <a:pt x="4074" y="4414"/>
                    <a:pt x="4166" y="4414"/>
                  </a:cubicBezTo>
                  <a:cubicBezTo>
                    <a:pt x="4177" y="4414"/>
                    <a:pt x="4188" y="4415"/>
                    <a:pt x="4198" y="4417"/>
                  </a:cubicBezTo>
                  <a:cubicBezTo>
                    <a:pt x="4218" y="4457"/>
                    <a:pt x="4278" y="4457"/>
                    <a:pt x="4297" y="4477"/>
                  </a:cubicBezTo>
                  <a:cubicBezTo>
                    <a:pt x="4656" y="4656"/>
                    <a:pt x="4994" y="4855"/>
                    <a:pt x="5272" y="5153"/>
                  </a:cubicBezTo>
                  <a:cubicBezTo>
                    <a:pt x="5431" y="5312"/>
                    <a:pt x="5610" y="5511"/>
                    <a:pt x="5789" y="5690"/>
                  </a:cubicBezTo>
                  <a:cubicBezTo>
                    <a:pt x="6068" y="5969"/>
                    <a:pt x="6307" y="6247"/>
                    <a:pt x="6665" y="6406"/>
                  </a:cubicBezTo>
                  <a:cubicBezTo>
                    <a:pt x="6724" y="6367"/>
                    <a:pt x="6804" y="6347"/>
                    <a:pt x="6864" y="6287"/>
                  </a:cubicBezTo>
                  <a:cubicBezTo>
                    <a:pt x="7440" y="5611"/>
                    <a:pt x="8097" y="5074"/>
                    <a:pt x="8574" y="4318"/>
                  </a:cubicBezTo>
                  <a:cubicBezTo>
                    <a:pt x="8634" y="4258"/>
                    <a:pt x="8714" y="4198"/>
                    <a:pt x="8833" y="4099"/>
                  </a:cubicBezTo>
                  <a:cubicBezTo>
                    <a:pt x="8873" y="4258"/>
                    <a:pt x="8932" y="4318"/>
                    <a:pt x="8932" y="4397"/>
                  </a:cubicBezTo>
                  <a:cubicBezTo>
                    <a:pt x="8972" y="4676"/>
                    <a:pt x="8972" y="4954"/>
                    <a:pt x="8992" y="5213"/>
                  </a:cubicBezTo>
                  <a:cubicBezTo>
                    <a:pt x="9052" y="6108"/>
                    <a:pt x="9072" y="6983"/>
                    <a:pt x="9131" y="7878"/>
                  </a:cubicBezTo>
                  <a:cubicBezTo>
                    <a:pt x="9171" y="8654"/>
                    <a:pt x="9191" y="9390"/>
                    <a:pt x="9251" y="10166"/>
                  </a:cubicBezTo>
                  <a:cubicBezTo>
                    <a:pt x="9271" y="10425"/>
                    <a:pt x="9271" y="10663"/>
                    <a:pt x="9430" y="10922"/>
                  </a:cubicBezTo>
                  <a:cubicBezTo>
                    <a:pt x="9878" y="10981"/>
                    <a:pt x="10326" y="11001"/>
                    <a:pt x="10775" y="11001"/>
                  </a:cubicBezTo>
                  <a:cubicBezTo>
                    <a:pt x="11383" y="11001"/>
                    <a:pt x="11995" y="10965"/>
                    <a:pt x="12613" y="10942"/>
                  </a:cubicBezTo>
                  <a:cubicBezTo>
                    <a:pt x="12732" y="10544"/>
                    <a:pt x="12712" y="10226"/>
                    <a:pt x="12672" y="9768"/>
                  </a:cubicBezTo>
                  <a:cubicBezTo>
                    <a:pt x="12632" y="9390"/>
                    <a:pt x="12553" y="9012"/>
                    <a:pt x="12533" y="8654"/>
                  </a:cubicBezTo>
                  <a:cubicBezTo>
                    <a:pt x="12453" y="7799"/>
                    <a:pt x="12394" y="6963"/>
                    <a:pt x="12354" y="6108"/>
                  </a:cubicBezTo>
                  <a:cubicBezTo>
                    <a:pt x="12334" y="5670"/>
                    <a:pt x="12274" y="5193"/>
                    <a:pt x="12255" y="4715"/>
                  </a:cubicBezTo>
                  <a:cubicBezTo>
                    <a:pt x="12195" y="3701"/>
                    <a:pt x="12175" y="2647"/>
                    <a:pt x="12155" y="1632"/>
                  </a:cubicBezTo>
                  <a:cubicBezTo>
                    <a:pt x="12155" y="1234"/>
                    <a:pt x="12095" y="836"/>
                    <a:pt x="12075" y="439"/>
                  </a:cubicBezTo>
                  <a:cubicBezTo>
                    <a:pt x="12056" y="319"/>
                    <a:pt x="11996" y="220"/>
                    <a:pt x="11976" y="120"/>
                  </a:cubicBezTo>
                  <a:cubicBezTo>
                    <a:pt x="11777" y="100"/>
                    <a:pt x="11578" y="41"/>
                    <a:pt x="11379" y="41"/>
                  </a:cubicBezTo>
                  <a:cubicBezTo>
                    <a:pt x="10544" y="61"/>
                    <a:pt x="9688" y="120"/>
                    <a:pt x="8853" y="140"/>
                  </a:cubicBezTo>
                  <a:cubicBezTo>
                    <a:pt x="8495" y="140"/>
                    <a:pt x="8316" y="319"/>
                    <a:pt x="8177" y="598"/>
                  </a:cubicBezTo>
                  <a:cubicBezTo>
                    <a:pt x="7978" y="956"/>
                    <a:pt x="7759" y="1314"/>
                    <a:pt x="7520" y="1652"/>
                  </a:cubicBezTo>
                  <a:cubicBezTo>
                    <a:pt x="7381" y="1891"/>
                    <a:pt x="7202" y="2129"/>
                    <a:pt x="7023" y="2348"/>
                  </a:cubicBezTo>
                  <a:lnTo>
                    <a:pt x="6506" y="3104"/>
                  </a:lnTo>
                  <a:cubicBezTo>
                    <a:pt x="6227" y="3084"/>
                    <a:pt x="6108" y="2885"/>
                    <a:pt x="5988" y="2706"/>
                  </a:cubicBezTo>
                  <a:cubicBezTo>
                    <a:pt x="5809" y="2487"/>
                    <a:pt x="5670" y="2249"/>
                    <a:pt x="5491" y="2050"/>
                  </a:cubicBezTo>
                  <a:cubicBezTo>
                    <a:pt x="5113" y="1592"/>
                    <a:pt x="4675" y="1135"/>
                    <a:pt x="4317" y="637"/>
                  </a:cubicBezTo>
                  <a:cubicBezTo>
                    <a:pt x="4019" y="220"/>
                    <a:pt x="3641" y="1"/>
                    <a:pt x="3144" y="1"/>
                  </a:cubicBezTo>
                  <a:close/>
                </a:path>
              </a:pathLst>
            </a:custGeom>
            <a:solidFill>
              <a:srgbClr val="EE7A7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3"/>
            <p:cNvSpPr/>
            <p:nvPr/>
          </p:nvSpPr>
          <p:spPr>
            <a:xfrm>
              <a:off x="6263336" y="1804878"/>
              <a:ext cx="557385" cy="480013"/>
            </a:xfrm>
            <a:custGeom>
              <a:avLst/>
              <a:gdLst/>
              <a:ahLst/>
              <a:cxnLst/>
              <a:rect l="l" t="t" r="r" b="b"/>
              <a:pathLst>
                <a:path w="13329" h="11624" extrusionOk="0">
                  <a:moveTo>
                    <a:pt x="3422" y="243"/>
                  </a:moveTo>
                  <a:cubicBezTo>
                    <a:pt x="3919" y="243"/>
                    <a:pt x="4297" y="462"/>
                    <a:pt x="4595" y="879"/>
                  </a:cubicBezTo>
                  <a:cubicBezTo>
                    <a:pt x="4953" y="1377"/>
                    <a:pt x="5391" y="1834"/>
                    <a:pt x="5769" y="2292"/>
                  </a:cubicBezTo>
                  <a:cubicBezTo>
                    <a:pt x="5948" y="2491"/>
                    <a:pt x="6087" y="2729"/>
                    <a:pt x="6266" y="2948"/>
                  </a:cubicBezTo>
                  <a:cubicBezTo>
                    <a:pt x="6386" y="3127"/>
                    <a:pt x="6505" y="3326"/>
                    <a:pt x="6784" y="3346"/>
                  </a:cubicBezTo>
                  <a:lnTo>
                    <a:pt x="7301" y="2590"/>
                  </a:lnTo>
                  <a:cubicBezTo>
                    <a:pt x="7480" y="2371"/>
                    <a:pt x="7659" y="2133"/>
                    <a:pt x="7798" y="1894"/>
                  </a:cubicBezTo>
                  <a:cubicBezTo>
                    <a:pt x="8037" y="1556"/>
                    <a:pt x="8256" y="1198"/>
                    <a:pt x="8455" y="840"/>
                  </a:cubicBezTo>
                  <a:cubicBezTo>
                    <a:pt x="8594" y="561"/>
                    <a:pt x="8773" y="382"/>
                    <a:pt x="9131" y="382"/>
                  </a:cubicBezTo>
                  <a:cubicBezTo>
                    <a:pt x="9966" y="362"/>
                    <a:pt x="10822" y="303"/>
                    <a:pt x="11657" y="283"/>
                  </a:cubicBezTo>
                  <a:cubicBezTo>
                    <a:pt x="11856" y="283"/>
                    <a:pt x="12055" y="342"/>
                    <a:pt x="12254" y="362"/>
                  </a:cubicBezTo>
                  <a:cubicBezTo>
                    <a:pt x="12274" y="462"/>
                    <a:pt x="12334" y="561"/>
                    <a:pt x="12353" y="681"/>
                  </a:cubicBezTo>
                  <a:cubicBezTo>
                    <a:pt x="12373" y="1078"/>
                    <a:pt x="12433" y="1476"/>
                    <a:pt x="12433" y="1874"/>
                  </a:cubicBezTo>
                  <a:cubicBezTo>
                    <a:pt x="12453" y="2889"/>
                    <a:pt x="12473" y="3943"/>
                    <a:pt x="12533" y="4957"/>
                  </a:cubicBezTo>
                  <a:cubicBezTo>
                    <a:pt x="12552" y="5435"/>
                    <a:pt x="12612" y="5912"/>
                    <a:pt x="12632" y="6350"/>
                  </a:cubicBezTo>
                  <a:cubicBezTo>
                    <a:pt x="12672" y="7205"/>
                    <a:pt x="12731" y="8041"/>
                    <a:pt x="12811" y="8896"/>
                  </a:cubicBezTo>
                  <a:cubicBezTo>
                    <a:pt x="12831" y="9254"/>
                    <a:pt x="12910" y="9632"/>
                    <a:pt x="12950" y="10010"/>
                  </a:cubicBezTo>
                  <a:cubicBezTo>
                    <a:pt x="12990" y="10468"/>
                    <a:pt x="13010" y="10786"/>
                    <a:pt x="12891" y="11184"/>
                  </a:cubicBezTo>
                  <a:cubicBezTo>
                    <a:pt x="12273" y="11207"/>
                    <a:pt x="11661" y="11243"/>
                    <a:pt x="11053" y="11243"/>
                  </a:cubicBezTo>
                  <a:cubicBezTo>
                    <a:pt x="10604" y="11243"/>
                    <a:pt x="10156" y="11223"/>
                    <a:pt x="9708" y="11164"/>
                  </a:cubicBezTo>
                  <a:cubicBezTo>
                    <a:pt x="9549" y="10905"/>
                    <a:pt x="9549" y="10667"/>
                    <a:pt x="9529" y="10408"/>
                  </a:cubicBezTo>
                  <a:cubicBezTo>
                    <a:pt x="9469" y="9632"/>
                    <a:pt x="9449" y="8896"/>
                    <a:pt x="9409" y="8120"/>
                  </a:cubicBezTo>
                  <a:cubicBezTo>
                    <a:pt x="9350" y="7225"/>
                    <a:pt x="9330" y="6350"/>
                    <a:pt x="9270" y="5455"/>
                  </a:cubicBezTo>
                  <a:cubicBezTo>
                    <a:pt x="9250" y="5196"/>
                    <a:pt x="9250" y="4918"/>
                    <a:pt x="9210" y="4639"/>
                  </a:cubicBezTo>
                  <a:cubicBezTo>
                    <a:pt x="9210" y="4560"/>
                    <a:pt x="9151" y="4500"/>
                    <a:pt x="9111" y="4341"/>
                  </a:cubicBezTo>
                  <a:cubicBezTo>
                    <a:pt x="8992" y="4440"/>
                    <a:pt x="8912" y="4500"/>
                    <a:pt x="8852" y="4560"/>
                  </a:cubicBezTo>
                  <a:cubicBezTo>
                    <a:pt x="8375" y="5316"/>
                    <a:pt x="7718" y="5853"/>
                    <a:pt x="7142" y="6529"/>
                  </a:cubicBezTo>
                  <a:cubicBezTo>
                    <a:pt x="7082" y="6589"/>
                    <a:pt x="7002" y="6609"/>
                    <a:pt x="6943" y="6648"/>
                  </a:cubicBezTo>
                  <a:cubicBezTo>
                    <a:pt x="6585" y="6489"/>
                    <a:pt x="6346" y="6211"/>
                    <a:pt x="6067" y="5932"/>
                  </a:cubicBezTo>
                  <a:cubicBezTo>
                    <a:pt x="5888" y="5753"/>
                    <a:pt x="5709" y="5554"/>
                    <a:pt x="5550" y="5395"/>
                  </a:cubicBezTo>
                  <a:cubicBezTo>
                    <a:pt x="5272" y="5097"/>
                    <a:pt x="4934" y="4898"/>
                    <a:pt x="4575" y="4719"/>
                  </a:cubicBezTo>
                  <a:cubicBezTo>
                    <a:pt x="4556" y="4699"/>
                    <a:pt x="4496" y="4699"/>
                    <a:pt x="4476" y="4659"/>
                  </a:cubicBezTo>
                  <a:cubicBezTo>
                    <a:pt x="4466" y="4657"/>
                    <a:pt x="4455" y="4656"/>
                    <a:pt x="4444" y="4656"/>
                  </a:cubicBezTo>
                  <a:cubicBezTo>
                    <a:pt x="4352" y="4656"/>
                    <a:pt x="4253" y="4729"/>
                    <a:pt x="4217" y="4818"/>
                  </a:cubicBezTo>
                  <a:cubicBezTo>
                    <a:pt x="4197" y="4938"/>
                    <a:pt x="4197" y="5057"/>
                    <a:pt x="4197" y="5196"/>
                  </a:cubicBezTo>
                  <a:cubicBezTo>
                    <a:pt x="4178" y="5873"/>
                    <a:pt x="4158" y="6549"/>
                    <a:pt x="4217" y="7245"/>
                  </a:cubicBezTo>
                  <a:cubicBezTo>
                    <a:pt x="4257" y="7603"/>
                    <a:pt x="4257" y="7981"/>
                    <a:pt x="4257" y="8339"/>
                  </a:cubicBezTo>
                  <a:cubicBezTo>
                    <a:pt x="4257" y="9175"/>
                    <a:pt x="4217" y="10010"/>
                    <a:pt x="4217" y="10826"/>
                  </a:cubicBezTo>
                  <a:cubicBezTo>
                    <a:pt x="4217" y="10925"/>
                    <a:pt x="4197" y="11005"/>
                    <a:pt x="4178" y="11124"/>
                  </a:cubicBezTo>
                  <a:cubicBezTo>
                    <a:pt x="4018" y="11164"/>
                    <a:pt x="3879" y="11204"/>
                    <a:pt x="3760" y="11204"/>
                  </a:cubicBezTo>
                  <a:cubicBezTo>
                    <a:pt x="3694" y="11203"/>
                    <a:pt x="3629" y="11202"/>
                    <a:pt x="3563" y="11202"/>
                  </a:cubicBezTo>
                  <a:cubicBezTo>
                    <a:pt x="2949" y="11202"/>
                    <a:pt x="2329" y="11250"/>
                    <a:pt x="1711" y="11250"/>
                  </a:cubicBezTo>
                  <a:cubicBezTo>
                    <a:pt x="1312" y="11250"/>
                    <a:pt x="913" y="11230"/>
                    <a:pt x="517" y="11164"/>
                  </a:cubicBezTo>
                  <a:cubicBezTo>
                    <a:pt x="398" y="10627"/>
                    <a:pt x="378" y="10110"/>
                    <a:pt x="338" y="9592"/>
                  </a:cubicBezTo>
                  <a:cubicBezTo>
                    <a:pt x="299" y="8817"/>
                    <a:pt x="299" y="8081"/>
                    <a:pt x="279" y="7305"/>
                  </a:cubicBezTo>
                  <a:cubicBezTo>
                    <a:pt x="279" y="6688"/>
                    <a:pt x="299" y="6071"/>
                    <a:pt x="318" y="5455"/>
                  </a:cubicBezTo>
                  <a:lnTo>
                    <a:pt x="318" y="4361"/>
                  </a:lnTo>
                  <a:cubicBezTo>
                    <a:pt x="299" y="3446"/>
                    <a:pt x="279" y="2531"/>
                    <a:pt x="279" y="1596"/>
                  </a:cubicBezTo>
                  <a:cubicBezTo>
                    <a:pt x="279" y="1218"/>
                    <a:pt x="299" y="800"/>
                    <a:pt x="299" y="442"/>
                  </a:cubicBezTo>
                  <a:cubicBezTo>
                    <a:pt x="478" y="263"/>
                    <a:pt x="637" y="243"/>
                    <a:pt x="816" y="243"/>
                  </a:cubicBezTo>
                  <a:close/>
                  <a:moveTo>
                    <a:pt x="608" y="0"/>
                  </a:moveTo>
                  <a:cubicBezTo>
                    <a:pt x="422" y="0"/>
                    <a:pt x="246" y="49"/>
                    <a:pt x="40" y="84"/>
                  </a:cubicBezTo>
                  <a:cubicBezTo>
                    <a:pt x="20" y="661"/>
                    <a:pt x="0" y="1178"/>
                    <a:pt x="0" y="1735"/>
                  </a:cubicBezTo>
                  <a:cubicBezTo>
                    <a:pt x="0" y="2769"/>
                    <a:pt x="40" y="3824"/>
                    <a:pt x="80" y="4858"/>
                  </a:cubicBezTo>
                  <a:cubicBezTo>
                    <a:pt x="80" y="5415"/>
                    <a:pt x="80" y="5952"/>
                    <a:pt x="40" y="6469"/>
                  </a:cubicBezTo>
                  <a:cubicBezTo>
                    <a:pt x="0" y="7166"/>
                    <a:pt x="20" y="7902"/>
                    <a:pt x="40" y="8598"/>
                  </a:cubicBezTo>
                  <a:cubicBezTo>
                    <a:pt x="80" y="9533"/>
                    <a:pt x="159" y="10508"/>
                    <a:pt x="179" y="11442"/>
                  </a:cubicBezTo>
                  <a:cubicBezTo>
                    <a:pt x="239" y="11602"/>
                    <a:pt x="378" y="11622"/>
                    <a:pt x="497" y="11622"/>
                  </a:cubicBezTo>
                  <a:lnTo>
                    <a:pt x="1790" y="11622"/>
                  </a:lnTo>
                  <a:cubicBezTo>
                    <a:pt x="1841" y="11623"/>
                    <a:pt x="1891" y="11623"/>
                    <a:pt x="1941" y="11623"/>
                  </a:cubicBezTo>
                  <a:cubicBezTo>
                    <a:pt x="2464" y="11623"/>
                    <a:pt x="3006" y="11557"/>
                    <a:pt x="3544" y="11557"/>
                  </a:cubicBezTo>
                  <a:cubicBezTo>
                    <a:pt x="3716" y="11557"/>
                    <a:pt x="3887" y="11564"/>
                    <a:pt x="4058" y="11582"/>
                  </a:cubicBezTo>
                  <a:cubicBezTo>
                    <a:pt x="4107" y="11589"/>
                    <a:pt x="4162" y="11596"/>
                    <a:pt x="4217" y="11596"/>
                  </a:cubicBezTo>
                  <a:cubicBezTo>
                    <a:pt x="4319" y="11596"/>
                    <a:pt x="4426" y="11572"/>
                    <a:pt x="4516" y="11482"/>
                  </a:cubicBezTo>
                  <a:cubicBezTo>
                    <a:pt x="4516" y="11184"/>
                    <a:pt x="4556" y="10905"/>
                    <a:pt x="4556" y="10607"/>
                  </a:cubicBezTo>
                  <a:cubicBezTo>
                    <a:pt x="4556" y="9712"/>
                    <a:pt x="4556" y="8797"/>
                    <a:pt x="4516" y="7902"/>
                  </a:cubicBezTo>
                  <a:cubicBezTo>
                    <a:pt x="4516" y="7325"/>
                    <a:pt x="4476" y="6728"/>
                    <a:pt x="4456" y="6151"/>
                  </a:cubicBezTo>
                  <a:cubicBezTo>
                    <a:pt x="4436" y="5813"/>
                    <a:pt x="4456" y="5475"/>
                    <a:pt x="4556" y="5156"/>
                  </a:cubicBezTo>
                  <a:cubicBezTo>
                    <a:pt x="5073" y="5316"/>
                    <a:pt x="5152" y="5335"/>
                    <a:pt x="5550" y="5813"/>
                  </a:cubicBezTo>
                  <a:cubicBezTo>
                    <a:pt x="5928" y="6250"/>
                    <a:pt x="6346" y="6628"/>
                    <a:pt x="6784" y="7026"/>
                  </a:cubicBezTo>
                  <a:cubicBezTo>
                    <a:pt x="6863" y="7106"/>
                    <a:pt x="6963" y="7146"/>
                    <a:pt x="7042" y="7225"/>
                  </a:cubicBezTo>
                  <a:cubicBezTo>
                    <a:pt x="7261" y="6967"/>
                    <a:pt x="7460" y="6728"/>
                    <a:pt x="7659" y="6509"/>
                  </a:cubicBezTo>
                  <a:cubicBezTo>
                    <a:pt x="7858" y="6270"/>
                    <a:pt x="8057" y="6032"/>
                    <a:pt x="8275" y="5813"/>
                  </a:cubicBezTo>
                  <a:cubicBezTo>
                    <a:pt x="8514" y="5614"/>
                    <a:pt x="8634" y="5316"/>
                    <a:pt x="8952" y="5176"/>
                  </a:cubicBezTo>
                  <a:cubicBezTo>
                    <a:pt x="9031" y="5435"/>
                    <a:pt x="9071" y="5634"/>
                    <a:pt x="9071" y="5853"/>
                  </a:cubicBezTo>
                  <a:cubicBezTo>
                    <a:pt x="9071" y="6211"/>
                    <a:pt x="9071" y="6549"/>
                    <a:pt x="9111" y="6867"/>
                  </a:cubicBezTo>
                  <a:cubicBezTo>
                    <a:pt x="9171" y="7921"/>
                    <a:pt x="9210" y="8956"/>
                    <a:pt x="9250" y="10010"/>
                  </a:cubicBezTo>
                  <a:cubicBezTo>
                    <a:pt x="9270" y="10428"/>
                    <a:pt x="9330" y="10885"/>
                    <a:pt x="9370" y="11303"/>
                  </a:cubicBezTo>
                  <a:cubicBezTo>
                    <a:pt x="9389" y="11442"/>
                    <a:pt x="9489" y="11522"/>
                    <a:pt x="9648" y="11522"/>
                  </a:cubicBezTo>
                  <a:cubicBezTo>
                    <a:pt x="9759" y="11522"/>
                    <a:pt x="9884" y="11497"/>
                    <a:pt x="9990" y="11497"/>
                  </a:cubicBezTo>
                  <a:cubicBezTo>
                    <a:pt x="10016" y="11497"/>
                    <a:pt x="10042" y="11498"/>
                    <a:pt x="10066" y="11502"/>
                  </a:cubicBezTo>
                  <a:cubicBezTo>
                    <a:pt x="10981" y="11522"/>
                    <a:pt x="11916" y="11542"/>
                    <a:pt x="12831" y="11542"/>
                  </a:cubicBezTo>
                  <a:cubicBezTo>
                    <a:pt x="12883" y="11542"/>
                    <a:pt x="12941" y="11550"/>
                    <a:pt x="13002" y="11550"/>
                  </a:cubicBezTo>
                  <a:cubicBezTo>
                    <a:pt x="13104" y="11550"/>
                    <a:pt x="13216" y="11527"/>
                    <a:pt x="13328" y="11403"/>
                  </a:cubicBezTo>
                  <a:cubicBezTo>
                    <a:pt x="13288" y="11104"/>
                    <a:pt x="13308" y="10726"/>
                    <a:pt x="13249" y="10368"/>
                  </a:cubicBezTo>
                  <a:cubicBezTo>
                    <a:pt x="13050" y="9274"/>
                    <a:pt x="13030" y="8140"/>
                    <a:pt x="12930" y="7026"/>
                  </a:cubicBezTo>
                  <a:cubicBezTo>
                    <a:pt x="12851" y="6191"/>
                    <a:pt x="12811" y="5335"/>
                    <a:pt x="12751" y="4500"/>
                  </a:cubicBezTo>
                  <a:cubicBezTo>
                    <a:pt x="12731" y="4162"/>
                    <a:pt x="12731" y="3843"/>
                    <a:pt x="12731" y="3525"/>
                  </a:cubicBezTo>
                  <a:cubicBezTo>
                    <a:pt x="12692" y="2511"/>
                    <a:pt x="12652" y="1516"/>
                    <a:pt x="12612" y="482"/>
                  </a:cubicBezTo>
                  <a:cubicBezTo>
                    <a:pt x="12612" y="362"/>
                    <a:pt x="12552" y="263"/>
                    <a:pt x="12513" y="104"/>
                  </a:cubicBezTo>
                  <a:cubicBezTo>
                    <a:pt x="12245" y="91"/>
                    <a:pt x="11979" y="87"/>
                    <a:pt x="11713" y="87"/>
                  </a:cubicBezTo>
                  <a:cubicBezTo>
                    <a:pt x="10774" y="87"/>
                    <a:pt x="9840" y="146"/>
                    <a:pt x="8887" y="146"/>
                  </a:cubicBezTo>
                  <a:cubicBezTo>
                    <a:pt x="8783" y="146"/>
                    <a:pt x="8678" y="145"/>
                    <a:pt x="8574" y="143"/>
                  </a:cubicBezTo>
                  <a:cubicBezTo>
                    <a:pt x="8375" y="462"/>
                    <a:pt x="8176" y="780"/>
                    <a:pt x="8037" y="1138"/>
                  </a:cubicBezTo>
                  <a:cubicBezTo>
                    <a:pt x="7858" y="1476"/>
                    <a:pt x="7679" y="1794"/>
                    <a:pt x="7420" y="2073"/>
                  </a:cubicBezTo>
                  <a:cubicBezTo>
                    <a:pt x="7142" y="2351"/>
                    <a:pt x="7042" y="2749"/>
                    <a:pt x="6684" y="2968"/>
                  </a:cubicBezTo>
                  <a:cubicBezTo>
                    <a:pt x="6386" y="2630"/>
                    <a:pt x="6127" y="2292"/>
                    <a:pt x="5849" y="1974"/>
                  </a:cubicBezTo>
                  <a:cubicBezTo>
                    <a:pt x="5570" y="1655"/>
                    <a:pt x="5292" y="1357"/>
                    <a:pt x="5013" y="1058"/>
                  </a:cubicBezTo>
                  <a:cubicBezTo>
                    <a:pt x="4754" y="740"/>
                    <a:pt x="4476" y="382"/>
                    <a:pt x="4178" y="44"/>
                  </a:cubicBezTo>
                  <a:cubicBezTo>
                    <a:pt x="3561" y="44"/>
                    <a:pt x="2904" y="64"/>
                    <a:pt x="2268" y="64"/>
                  </a:cubicBezTo>
                  <a:cubicBezTo>
                    <a:pt x="2029" y="64"/>
                    <a:pt x="1794" y="72"/>
                    <a:pt x="1562" y="72"/>
                  </a:cubicBezTo>
                  <a:cubicBezTo>
                    <a:pt x="1271" y="72"/>
                    <a:pt x="984" y="59"/>
                    <a:pt x="696" y="4"/>
                  </a:cubicBezTo>
                  <a:cubicBezTo>
                    <a:pt x="666" y="1"/>
                    <a:pt x="637" y="0"/>
                    <a:pt x="6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1" name="Google Shape;1411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224" y="1037900"/>
            <a:ext cx="2153110" cy="3664730"/>
          </a:xfrm>
          <a:prstGeom prst="rect">
            <a:avLst/>
          </a:prstGeom>
          <a:noFill/>
          <a:ln>
            <a:noFill/>
          </a:ln>
        </p:spPr>
      </p:pic>
      <p:sp>
        <p:nvSpPr>
          <p:cNvPr id="1416" name="Google Shape;1416;p73"/>
          <p:cNvSpPr txBox="1"/>
          <p:nvPr/>
        </p:nvSpPr>
        <p:spPr>
          <a:xfrm>
            <a:off x="1452633" y="4758831"/>
            <a:ext cx="2278292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SAUJANYA RAJ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14390-E4B0-466E-8DEC-BABC55ABD4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91" r="15689"/>
          <a:stretch/>
        </p:blipFill>
        <p:spPr>
          <a:xfrm>
            <a:off x="4968892" y="1037899"/>
            <a:ext cx="2311474" cy="3661801"/>
          </a:xfrm>
          <a:prstGeom prst="rect">
            <a:avLst/>
          </a:prstGeom>
        </p:spPr>
      </p:pic>
      <p:sp>
        <p:nvSpPr>
          <p:cNvPr id="33" name="Google Shape;1416;p73">
            <a:extLst>
              <a:ext uri="{FF2B5EF4-FFF2-40B4-BE49-F238E27FC236}">
                <a16:creationId xmlns:a16="http://schemas.microsoft.com/office/drawing/2014/main" id="{F18DF668-95A1-4290-83B1-279093096953}"/>
              </a:ext>
            </a:extLst>
          </p:cNvPr>
          <p:cNvSpPr txBox="1"/>
          <p:nvPr/>
        </p:nvSpPr>
        <p:spPr>
          <a:xfrm>
            <a:off x="4464992" y="4743405"/>
            <a:ext cx="346173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accent3"/>
                </a:solidFill>
                <a:latin typeface="Poppins"/>
                <a:cs typeface="Poppins"/>
                <a:sym typeface="Poppins"/>
              </a:rPr>
              <a:t>CHANDAN KUMAR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t – Medium">
            <a:extLst>
              <a:ext uri="{FF2B5EF4-FFF2-40B4-BE49-F238E27FC236}">
                <a16:creationId xmlns:a16="http://schemas.microsoft.com/office/drawing/2014/main" id="{9834E5CB-62CB-436A-9C1D-F1A47C9F2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69" y="200545"/>
            <a:ext cx="1157681" cy="115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lutter – Medium">
            <a:extLst>
              <a:ext uri="{FF2B5EF4-FFF2-40B4-BE49-F238E27FC236}">
                <a16:creationId xmlns:a16="http://schemas.microsoft.com/office/drawing/2014/main" id="{68613A90-CC44-4555-AFE6-491559FB1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772" y="195415"/>
            <a:ext cx="1157681" cy="115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rebase">
            <a:extLst>
              <a:ext uri="{FF2B5EF4-FFF2-40B4-BE49-F238E27FC236}">
                <a16:creationId xmlns:a16="http://schemas.microsoft.com/office/drawing/2014/main" id="{3CFC668C-9BC8-495D-B8FB-821B91A29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458" y="91179"/>
            <a:ext cx="1366151" cy="136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BF79A50-1890-4F45-8CC8-2BBE457A3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691" y="2189223"/>
            <a:ext cx="1240107" cy="151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ode.js - Wikipedia">
            <a:extLst>
              <a:ext uri="{FF2B5EF4-FFF2-40B4-BE49-F238E27FC236}">
                <a16:creationId xmlns:a16="http://schemas.microsoft.com/office/drawing/2014/main" id="{6286E94B-F9C5-458E-A748-B48179215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75" y="2253043"/>
            <a:ext cx="1741801" cy="1065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1E4EF5-4BBE-4AFE-8897-C1241F44F75D}"/>
              </a:ext>
            </a:extLst>
          </p:cNvPr>
          <p:cNvSpPr txBox="1"/>
          <p:nvPr/>
        </p:nvSpPr>
        <p:spPr>
          <a:xfrm>
            <a:off x="682915" y="1469792"/>
            <a:ext cx="16279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i="0" u="sng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Language:</a:t>
            </a:r>
            <a:r>
              <a:rPr lang="en-US" sz="1400" b="1" i="0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10C19C-984C-417D-8FA6-5629179B3022}"/>
              </a:ext>
            </a:extLst>
          </p:cNvPr>
          <p:cNvSpPr txBox="1"/>
          <p:nvPr/>
        </p:nvSpPr>
        <p:spPr>
          <a:xfrm>
            <a:off x="3714226" y="1468961"/>
            <a:ext cx="17155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i="0" u="sng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Frontend:</a:t>
            </a:r>
            <a:r>
              <a:rPr lang="en-US" sz="1400" b="1" i="0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Flutter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34B60D-044C-41F2-93E6-E615781A86A6}"/>
              </a:ext>
            </a:extLst>
          </p:cNvPr>
          <p:cNvSpPr txBox="1"/>
          <p:nvPr/>
        </p:nvSpPr>
        <p:spPr>
          <a:xfrm>
            <a:off x="6606753" y="1450559"/>
            <a:ext cx="26215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i="0" u="sng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Backend: </a:t>
            </a:r>
          </a:p>
          <a:p>
            <a:pPr algn="ctr"/>
            <a:r>
              <a:rPr lang="en-US" sz="1400" b="1" i="0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Firebase which is a Serverless Backend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DAF048-C1EF-48CF-9BCE-618043AADE3D}"/>
              </a:ext>
            </a:extLst>
          </p:cNvPr>
          <p:cNvSpPr txBox="1"/>
          <p:nvPr/>
        </p:nvSpPr>
        <p:spPr>
          <a:xfrm>
            <a:off x="413523" y="3469152"/>
            <a:ext cx="21667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i="0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algn="ctr"/>
            <a:r>
              <a:rPr lang="en-US" sz="1400" b="1" u="sng" dirty="0">
                <a:solidFill>
                  <a:srgbClr val="24292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Database: </a:t>
            </a:r>
          </a:p>
          <a:p>
            <a:pPr algn="ctr"/>
            <a:r>
              <a:rPr lang="en-US" sz="1400" b="1" dirty="0">
                <a:solidFill>
                  <a:srgbClr val="24292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Currently using Firestore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401F94-68A1-4B1D-8889-D1A7FDAFE2E2}"/>
              </a:ext>
            </a:extLst>
          </p:cNvPr>
          <p:cNvSpPr txBox="1"/>
          <p:nvPr/>
        </p:nvSpPr>
        <p:spPr>
          <a:xfrm>
            <a:off x="3150066" y="4313434"/>
            <a:ext cx="58974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u="sng" dirty="0">
                <a:solidFill>
                  <a:srgbClr val="24292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Future Scope: </a:t>
            </a:r>
          </a:p>
          <a:p>
            <a:pPr algn="ctr"/>
            <a:r>
              <a:rPr lang="en-US" sz="1400" b="1" i="0" dirty="0">
                <a:solidFill>
                  <a:srgbClr val="24292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Nodejs, MongoDB, PostgreSQL and AWS Cloud services.</a:t>
            </a:r>
          </a:p>
        </p:txBody>
      </p:sp>
      <p:pic>
        <p:nvPicPr>
          <p:cNvPr id="1036" name="Picture 12" descr="MongoDB gets a data lake, new security features and more | TechCrunch">
            <a:extLst>
              <a:ext uri="{FF2B5EF4-FFF2-40B4-BE49-F238E27FC236}">
                <a16:creationId xmlns:a16="http://schemas.microsoft.com/office/drawing/2014/main" id="{C31C182A-1DA8-47C8-B628-A14D0502C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96" y="2307993"/>
            <a:ext cx="2613725" cy="705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ostgreSQL: Open Source Databases | OVHcloud">
            <a:extLst>
              <a:ext uri="{FF2B5EF4-FFF2-40B4-BE49-F238E27FC236}">
                <a16:creationId xmlns:a16="http://schemas.microsoft.com/office/drawing/2014/main" id="{3F01D9DD-EB7A-469A-AF38-B42DCFDEC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96" y="3429015"/>
            <a:ext cx="2472138" cy="73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mazon Web Services - Wikipedia">
            <a:extLst>
              <a:ext uri="{FF2B5EF4-FFF2-40B4-BE49-F238E27FC236}">
                <a16:creationId xmlns:a16="http://schemas.microsoft.com/office/drawing/2014/main" id="{5E3A229B-0313-4A79-8029-78553CC48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009" y="3528695"/>
            <a:ext cx="1311531" cy="7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658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7" name="Google Shape;1477;p81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81"/>
          <p:cNvSpPr txBox="1">
            <a:spLocks noGrp="1"/>
          </p:cNvSpPr>
          <p:nvPr>
            <p:ph type="title" idx="2"/>
          </p:nvPr>
        </p:nvSpPr>
        <p:spPr>
          <a:xfrm>
            <a:off x="3185950" y="932050"/>
            <a:ext cx="5739936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 dirty="0">
                <a:solidFill>
                  <a:srgbClr val="000000"/>
                </a:solidFill>
              </a:rPr>
              <a:t>SCALABILITY </a:t>
            </a:r>
            <a:br>
              <a:rPr lang="en-GB" sz="6400" dirty="0">
                <a:solidFill>
                  <a:srgbClr val="000000"/>
                </a:solidFill>
              </a:rPr>
            </a:br>
            <a:r>
              <a:rPr lang="en-GB" sz="6400" dirty="0">
                <a:solidFill>
                  <a:srgbClr val="000000"/>
                </a:solidFill>
              </a:rPr>
              <a:t>&amp;</a:t>
            </a:r>
            <a:br>
              <a:rPr lang="en-GB" sz="6400" dirty="0">
                <a:solidFill>
                  <a:srgbClr val="000000"/>
                </a:solidFill>
              </a:rPr>
            </a:br>
            <a:r>
              <a:rPr lang="en-GB" sz="6400" dirty="0">
                <a:solidFill>
                  <a:srgbClr val="000000"/>
                </a:solidFill>
              </a:rPr>
              <a:t>FUTURE SCOPE</a:t>
            </a:r>
            <a:endParaRPr sz="6400" dirty="0">
              <a:solidFill>
                <a:srgbClr val="000000"/>
              </a:solidFill>
            </a:endParaRPr>
          </a:p>
        </p:txBody>
      </p:sp>
      <p:sp>
        <p:nvSpPr>
          <p:cNvPr id="1479" name="Google Shape;1479;p81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07</a:t>
            </a:r>
            <a:endParaRPr dirty="0"/>
          </a:p>
        </p:txBody>
      </p:sp>
      <p:sp>
        <p:nvSpPr>
          <p:cNvPr id="1480" name="Google Shape;1480;p81"/>
          <p:cNvSpPr txBox="1"/>
          <p:nvPr/>
        </p:nvSpPr>
        <p:spPr>
          <a:xfrm>
            <a:off x="667962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07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92"/>
          <p:cNvSpPr txBox="1"/>
          <p:nvPr/>
        </p:nvSpPr>
        <p:spPr>
          <a:xfrm>
            <a:off x="701900" y="836367"/>
            <a:ext cx="74679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Highly Scalable with implementation potential Pan-India . Since AQI is worsening all over India, there is a dire need of an app which combines Real-Time AQI monitoring &amp; mitigation measures and caters to combating India’s air pollution.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44" name="Google Shape;1544;p92"/>
          <p:cNvSpPr txBox="1"/>
          <p:nvPr/>
        </p:nvSpPr>
        <p:spPr>
          <a:xfrm>
            <a:off x="701900" y="2734675"/>
            <a:ext cx="7561256" cy="2421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Partnership with Ola/Uber and manufacturers of Portable AQI monitors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Collaboration with Pollution Check-up centres &amp; Pollution monitoring stations (both government and private).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Subscription model for Individuals 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Font typeface="Poppins"/>
              <a:buChar char="●"/>
            </a:pPr>
            <a:r>
              <a:rPr lang="en-GB" sz="1600" dirty="0">
                <a:latin typeface="Poppins"/>
                <a:ea typeface="Poppins"/>
                <a:cs typeface="Poppins"/>
                <a:sym typeface="Poppins"/>
              </a:rPr>
              <a:t>Advertisement of N95 Masks, AQI monitors and Air purifiers on our app.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45" name="Google Shape;1545;p92"/>
          <p:cNvSpPr txBox="1"/>
          <p:nvPr/>
        </p:nvSpPr>
        <p:spPr>
          <a:xfrm>
            <a:off x="851499" y="328467"/>
            <a:ext cx="3141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latin typeface="Poppins Black"/>
                <a:ea typeface="Poppins Black"/>
                <a:cs typeface="Poppins Black"/>
                <a:sym typeface="Poppins Black"/>
              </a:rPr>
              <a:t>SCALABILITY</a:t>
            </a:r>
            <a:endParaRPr sz="2100"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546" name="Google Shape;1546;p92"/>
          <p:cNvSpPr txBox="1"/>
          <p:nvPr/>
        </p:nvSpPr>
        <p:spPr>
          <a:xfrm>
            <a:off x="851499" y="2157725"/>
            <a:ext cx="4945293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latin typeface="Poppins Black"/>
                <a:ea typeface="Poppins Black"/>
                <a:cs typeface="Poppins Black"/>
                <a:sym typeface="Poppins Black"/>
              </a:rPr>
              <a:t>FUTURE SCOPE &amp; BUSINESS MODEL</a:t>
            </a:r>
            <a:endParaRPr sz="2100"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93"/>
          <p:cNvSpPr txBox="1">
            <a:spLocks noGrp="1"/>
          </p:cNvSpPr>
          <p:nvPr>
            <p:ph type="title"/>
          </p:nvPr>
        </p:nvSpPr>
        <p:spPr>
          <a:xfrm>
            <a:off x="402671" y="1065402"/>
            <a:ext cx="8338657" cy="25673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741B47"/>
                </a:solidFill>
              </a:rPr>
              <a:t>THANK  </a:t>
            </a:r>
            <a:br>
              <a:rPr lang="en-GB" dirty="0">
                <a:solidFill>
                  <a:srgbClr val="741B47"/>
                </a:solidFill>
              </a:rPr>
            </a:br>
            <a:r>
              <a:rPr lang="en-GB" dirty="0">
                <a:solidFill>
                  <a:srgbClr val="741B47"/>
                </a:solidFill>
              </a:rPr>
              <a:t>YOU! </a:t>
            </a:r>
            <a:br>
              <a:rPr lang="en-GB" dirty="0">
                <a:solidFill>
                  <a:srgbClr val="741B47"/>
                </a:solidFill>
              </a:rPr>
            </a:br>
            <a:r>
              <a:rPr lang="en-GB" sz="2800" dirty="0">
                <a:solidFill>
                  <a:srgbClr val="741B47"/>
                </a:solidFill>
              </a:rPr>
              <a:t>We are open to Questions</a:t>
            </a:r>
            <a:endParaRPr sz="2800" dirty="0">
              <a:solidFill>
                <a:srgbClr val="741B47"/>
              </a:solidFill>
            </a:endParaRPr>
          </a:p>
        </p:txBody>
      </p:sp>
      <p:sp>
        <p:nvSpPr>
          <p:cNvPr id="1552" name="Google Shape;1552;p93"/>
          <p:cNvSpPr txBox="1"/>
          <p:nvPr/>
        </p:nvSpPr>
        <p:spPr>
          <a:xfrm>
            <a:off x="2040850" y="3371125"/>
            <a:ext cx="101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>
            <a:alpha val="50000"/>
          </a:schemeClr>
        </a:soli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71E169-38BF-43AD-83AC-2140C1B97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459" y="-1"/>
            <a:ext cx="6795082" cy="5143501"/>
          </a:xfrm>
          <a:prstGeom prst="rect">
            <a:avLst/>
          </a:prstGeom>
        </p:spPr>
      </p:pic>
      <p:sp>
        <p:nvSpPr>
          <p:cNvPr id="13" name="Google Shape;1432;p74">
            <a:extLst>
              <a:ext uri="{FF2B5EF4-FFF2-40B4-BE49-F238E27FC236}">
                <a16:creationId xmlns:a16="http://schemas.microsoft.com/office/drawing/2014/main" id="{AA7A6F59-4344-4B66-8F7B-B198C55D3A26}"/>
              </a:ext>
            </a:extLst>
          </p:cNvPr>
          <p:cNvSpPr txBox="1"/>
          <p:nvPr/>
        </p:nvSpPr>
        <p:spPr>
          <a:xfrm>
            <a:off x="1113656" y="1639993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01</a:t>
            </a:r>
            <a:endParaRPr dirty="0"/>
          </a:p>
        </p:txBody>
      </p:sp>
      <p:sp>
        <p:nvSpPr>
          <p:cNvPr id="17" name="Google Shape;1431;p74">
            <a:extLst>
              <a:ext uri="{FF2B5EF4-FFF2-40B4-BE49-F238E27FC236}">
                <a16:creationId xmlns:a16="http://schemas.microsoft.com/office/drawing/2014/main" id="{3DE89FD2-C6C2-48F1-9CE5-1A7E64908F6B}"/>
              </a:ext>
            </a:extLst>
          </p:cNvPr>
          <p:cNvSpPr txBox="1">
            <a:spLocks/>
          </p:cNvSpPr>
          <p:nvPr/>
        </p:nvSpPr>
        <p:spPr>
          <a:xfrm>
            <a:off x="2931663" y="1750257"/>
            <a:ext cx="5089200" cy="2324888"/>
          </a:xfrm>
          <a:prstGeom prst="rect">
            <a:avLst/>
          </a:prstGeom>
          <a:noFill/>
          <a:ln>
            <a:noFill/>
          </a:ln>
          <a:effectLst>
            <a:outerShdw dist="38100" dir="234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0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ctr"/>
            <a:r>
              <a:rPr lang="en-GB" sz="8000" dirty="0">
                <a:solidFill>
                  <a:srgbClr val="000000"/>
                </a:solidFill>
              </a:rPr>
              <a:t>PROBLEM STATEMENT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3F156-1B8C-4BE1-AC7A-92E003E4E11B}"/>
              </a:ext>
            </a:extLst>
          </p:cNvPr>
          <p:cNvSpPr txBox="1"/>
          <p:nvPr/>
        </p:nvSpPr>
        <p:spPr>
          <a:xfrm>
            <a:off x="1235013" y="1686464"/>
            <a:ext cx="4697834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bg1"/>
                </a:solidFill>
                <a:latin typeface="Oswald"/>
                <a:ea typeface="Oswald"/>
                <a:cs typeface="Oswald"/>
                <a:sym typeface="Oswald"/>
              </a:rPr>
              <a:t>01</a:t>
            </a:r>
            <a:endParaRPr lang="en-GB" sz="150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2F7435-19E3-4887-8A83-9790699FA313}"/>
              </a:ext>
            </a:extLst>
          </p:cNvPr>
          <p:cNvSpPr/>
          <p:nvPr/>
        </p:nvSpPr>
        <p:spPr>
          <a:xfrm>
            <a:off x="0" y="0"/>
            <a:ext cx="1231369" cy="5143500"/>
          </a:xfrm>
          <a:prstGeom prst="rect">
            <a:avLst/>
          </a:prstGeom>
          <a:solidFill>
            <a:srgbClr val="BBC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3BB20D-864F-4CF1-BBAD-5671F1DAFE2A}"/>
              </a:ext>
            </a:extLst>
          </p:cNvPr>
          <p:cNvSpPr/>
          <p:nvPr/>
        </p:nvSpPr>
        <p:spPr>
          <a:xfrm>
            <a:off x="7915936" y="10070"/>
            <a:ext cx="1231369" cy="5143500"/>
          </a:xfrm>
          <a:prstGeom prst="rect">
            <a:avLst/>
          </a:prstGeom>
          <a:solidFill>
            <a:srgbClr val="BBC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081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78"/>
          <p:cNvSpPr txBox="1"/>
          <p:nvPr/>
        </p:nvSpPr>
        <p:spPr>
          <a:xfrm>
            <a:off x="356700" y="80550"/>
            <a:ext cx="8787300" cy="5188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Poppins"/>
              <a:buAutoNum type="arabicParenR"/>
            </a:pPr>
            <a:r>
              <a:rPr lang="en-GB" sz="2000" b="1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</a:rPr>
              <a:t>Alarming level of Air Pollution in India</a:t>
            </a:r>
            <a:endParaRPr sz="2000" b="1" dirty="0">
              <a:solidFill>
                <a:srgbClr val="CC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CC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Twenty-two of the world’s 30 cities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with the worst levels of air pollution are in India;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six Indian cities are in the top ten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. (</a:t>
            </a:r>
            <a:r>
              <a:rPr lang="en-GB" dirty="0" err="1">
                <a:latin typeface="Poppins Medium"/>
                <a:ea typeface="Poppins Medium"/>
                <a:cs typeface="Poppins Medium"/>
                <a:sym typeface="Poppins Medium"/>
              </a:rPr>
              <a:t>IQAir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AirVisual’s 2019 World Air Quality Report)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At least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140 million people 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in India breathe air that is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10 times or more over the </a:t>
            </a:r>
            <a:r>
              <a:rPr lang="en-GB" b="1" dirty="0"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WHO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 safe limit of 60 for PM 2.5.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(based on 2016 data)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All of India’s 1.4 billion people (100% of the country’s population) are exposed to unhealthy levels of ambient PM 2.5 – the most harmful pollutant.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1.7 million deaths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in India were attributable to air pollution in 2019, which was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18% 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of the total deaths in the country according to India State-Level Disease Burden Initiative, a scientific paper on the health and economic impact of air pollution published last December in Lancet Planetary Health.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Deaths Tied to Air Pollution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Tripled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in The Past 20 Years in India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Air pollution is India’s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second-largest public health risk 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after malnutrition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Air pollution may reduce life expectancy of Indians by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nine years.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endParaRPr sz="1300" dirty="0">
              <a:highlight>
                <a:srgbClr val="FFFFFF"/>
              </a:highlight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79"/>
          <p:cNvSpPr txBox="1"/>
          <p:nvPr/>
        </p:nvSpPr>
        <p:spPr>
          <a:xfrm>
            <a:off x="-80550" y="70650"/>
            <a:ext cx="9090300" cy="5334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</a:rPr>
              <a:t>2) Lack of proper mitigation strategy &amp;  unified approach. Interference by different agencies such as Supreme Court of India, National Green Tribunal (NGT), Ministries.</a:t>
            </a:r>
            <a:endParaRPr sz="1800" b="1" dirty="0">
              <a:solidFill>
                <a:srgbClr val="CC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sz="1300" dirty="0">
                <a:latin typeface="Poppins Medium"/>
                <a:ea typeface="Poppins Medium"/>
                <a:cs typeface="Poppins Medium"/>
                <a:sym typeface="Poppins Medium"/>
              </a:rPr>
              <a:t>India's Air Pollution Mitigation Strategy </a:t>
            </a:r>
            <a:r>
              <a:rPr lang="en-GB" sz="1300" b="1" dirty="0">
                <a:latin typeface="Poppins"/>
                <a:ea typeface="Poppins"/>
                <a:cs typeface="Poppins"/>
                <a:sym typeface="Poppins"/>
              </a:rPr>
              <a:t>lacks proper Direction.</a:t>
            </a:r>
            <a:r>
              <a:rPr lang="en-GB" sz="1300" dirty="0">
                <a:latin typeface="Poppins Medium"/>
                <a:ea typeface="Poppins Medium"/>
                <a:cs typeface="Poppins Medium"/>
                <a:sym typeface="Poppins Medium"/>
              </a:rPr>
              <a:t> Mostly metro cities have certain mitigation measures well-defined however there’s lack of such measures in many states.</a:t>
            </a:r>
            <a:endParaRPr sz="13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-GB" sz="1300" dirty="0">
                <a:latin typeface="Poppins Medium"/>
                <a:ea typeface="Poppins Medium"/>
                <a:cs typeface="Poppins Medium"/>
                <a:sym typeface="Poppins Medium"/>
              </a:rPr>
              <a:t>There’s a lack of unified approach by state govt. And central govt. And respective concerned authorities which leads to delay in implementation of various mitigation measures and subsequent loss to exchequer.</a:t>
            </a:r>
            <a:endParaRPr sz="13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sz="1300" dirty="0">
                <a:latin typeface="Poppins Medium"/>
                <a:ea typeface="Poppins Medium"/>
                <a:cs typeface="Poppins Medium"/>
                <a:sym typeface="Poppins Medium"/>
              </a:rPr>
              <a:t>Many times, the courts have had to intervene for the authorities to take action on air pollution which are done in a haste or for the sake of compliance.</a:t>
            </a:r>
            <a:endParaRPr sz="1300" b="1" dirty="0">
              <a:solidFill>
                <a:srgbClr val="E6913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</a:rPr>
              <a:t>3) Failure of existing </a:t>
            </a:r>
            <a:r>
              <a:rPr lang="en-US" sz="1700" b="1" u="sng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Graded Response Action Plan (GRAP)</a:t>
            </a:r>
            <a:r>
              <a:rPr lang="en-US" sz="1700" b="1" dirty="0">
                <a:solidFill>
                  <a:srgbClr val="CC0000"/>
                </a:solidFill>
                <a:latin typeface="Poppins"/>
                <a:ea typeface="Poppins"/>
                <a:cs typeface="Poppins"/>
                <a:sym typeface="Poppins"/>
              </a:rPr>
              <a:t>: Non-availability of varied real time data from limited number of air pollution monitoring stations</a:t>
            </a:r>
          </a:p>
          <a:p>
            <a:pPr marL="450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US" sz="1300" dirty="0">
                <a:latin typeface="Poppins Medium"/>
                <a:ea typeface="Poppins Medium"/>
                <a:cs typeface="Poppins Medium"/>
                <a:sym typeface="Poppins Medium"/>
              </a:rPr>
              <a:t>In 2016, the Supreme Court approved the implementation of a </a:t>
            </a:r>
            <a:r>
              <a:rPr lang="en-US" sz="1300" b="1" dirty="0">
                <a:latin typeface="Poppins"/>
                <a:ea typeface="Poppins"/>
                <a:cs typeface="Poppins"/>
                <a:sym typeface="Poppins"/>
              </a:rPr>
              <a:t>Graded Response Action Plan (GRAP)</a:t>
            </a:r>
            <a:r>
              <a:rPr lang="en-US" sz="1300" dirty="0">
                <a:latin typeface="Poppins Medium"/>
                <a:ea typeface="Poppins Medium"/>
                <a:cs typeface="Poppins Medium"/>
                <a:sym typeface="Poppins Medium"/>
              </a:rPr>
              <a:t>. Pursuant to this, the government notified the GRAP to be implemented through the Environment Pollution (Prevention &amp; Control) Authority (EPCA). </a:t>
            </a:r>
            <a:r>
              <a:rPr lang="en-US" sz="1300" b="1" dirty="0">
                <a:latin typeface="Poppins"/>
                <a:ea typeface="Poppins"/>
                <a:cs typeface="Poppins"/>
                <a:sym typeface="Poppins"/>
              </a:rPr>
              <a:t>GRAP is basically a plan to be implemented when the air quality deteriorates.</a:t>
            </a:r>
            <a:endParaRPr lang="en-US" sz="1050" b="1" dirty="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80"/>
          <p:cNvSpPr txBox="1"/>
          <p:nvPr/>
        </p:nvSpPr>
        <p:spPr>
          <a:xfrm>
            <a:off x="276025" y="425750"/>
            <a:ext cx="8706900" cy="1056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Font typeface="Poppins"/>
              <a:buChar char="●"/>
            </a:pP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Under the </a:t>
            </a:r>
            <a:r>
              <a:rPr lang="en-US" b="1" dirty="0"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National Air Quality Monitoring </a:t>
            </a:r>
            <a:r>
              <a:rPr lang="en-US" b="1" dirty="0" err="1"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Programme</a:t>
            </a:r>
            <a:r>
              <a:rPr lang="en-US" b="1" dirty="0"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 (NAMP)</a:t>
            </a: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,There are </a:t>
            </a:r>
            <a:r>
              <a:rPr lang="en-US" b="1" dirty="0">
                <a:latin typeface="Poppins"/>
                <a:ea typeface="Poppins"/>
                <a:cs typeface="Poppins"/>
                <a:sym typeface="Poppins"/>
              </a:rPr>
              <a:t>573 operating stations</a:t>
            </a: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 in </a:t>
            </a:r>
            <a:r>
              <a:rPr lang="en-US" b="1" dirty="0">
                <a:latin typeface="Poppins"/>
                <a:ea typeface="Poppins"/>
                <a:cs typeface="Poppins"/>
                <a:sym typeface="Poppins"/>
              </a:rPr>
              <a:t>only 240 cities/towns</a:t>
            </a: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 (out of 4000 cities in India) in </a:t>
            </a:r>
            <a:r>
              <a:rPr lang="en-US" b="1" dirty="0">
                <a:latin typeface="Poppins"/>
                <a:ea typeface="Poppins"/>
                <a:cs typeface="Poppins"/>
                <a:sym typeface="Poppins"/>
              </a:rPr>
              <a:t>26 states</a:t>
            </a: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 (out of 28 states in India) and </a:t>
            </a:r>
            <a:r>
              <a:rPr lang="en-US" b="1" dirty="0">
                <a:latin typeface="Poppins"/>
                <a:ea typeface="Poppins"/>
                <a:cs typeface="Poppins"/>
                <a:sym typeface="Poppins"/>
              </a:rPr>
              <a:t>5 Union Territories </a:t>
            </a:r>
            <a:r>
              <a:rPr lang="en-US" dirty="0">
                <a:latin typeface="Poppins Medium"/>
                <a:ea typeface="Poppins Medium"/>
                <a:cs typeface="Poppins Medium"/>
                <a:sym typeface="Poppins Medium"/>
              </a:rPr>
              <a:t>(out of 8 Union Territories in India) of the country.</a:t>
            </a:r>
            <a:endParaRPr lang="en-US" dirty="0">
              <a:highlight>
                <a:srgbClr val="FFFFFF"/>
              </a:highlight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71" name="Google Shape;1471;p80"/>
          <p:cNvSpPr txBox="1"/>
          <p:nvPr/>
        </p:nvSpPr>
        <p:spPr>
          <a:xfrm>
            <a:off x="-655775" y="951311"/>
            <a:ext cx="9638700" cy="223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Poppins"/>
              <a:ea typeface="Poppins"/>
              <a:cs typeface="Poppins"/>
              <a:sym typeface="Poppins"/>
            </a:endParaRPr>
          </a:p>
          <a:p>
            <a:pPr marL="13716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Poppins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Let’s take case of Bihar. The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state capital Patna and Muzaffarpur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figured among the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four most </a:t>
            </a:r>
            <a:r>
              <a:rPr lang="en-GB" b="1" dirty="0"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/>
              </a:rPr>
              <a:t>polluted cities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 in the country 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and among the 32 most polluted cities globally, according to the </a:t>
            </a:r>
            <a:r>
              <a:rPr lang="en-GB" dirty="0" err="1">
                <a:latin typeface="Poppins Medium"/>
                <a:ea typeface="Poppins Medium"/>
                <a:cs typeface="Poppins Medium"/>
                <a:sym typeface="Poppins Medium"/>
              </a:rPr>
              <a:t>the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‘World Air Quality Report, 2020’. 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3716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Now according to </a:t>
            </a:r>
            <a:r>
              <a:rPr lang="en-GB" dirty="0">
                <a:uFill>
                  <a:noFill/>
                </a:uFill>
                <a:latin typeface="Poppins Medium"/>
                <a:ea typeface="Poppins Medium"/>
                <a:cs typeface="Poppins Medium"/>
                <a:sym typeface="Poppins Medium"/>
                <a:hlinkClick r:id="rId5"/>
              </a:rPr>
              <a:t>National Air Quality Monitoring Programme (NAMP)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, there are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only 2 Air quality monitoring stations in Bihar that too only in Patna.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1" dirty="0">
              <a:solidFill>
                <a:srgbClr val="CC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72" name="Google Shape;1472;p80"/>
          <p:cNvPicPr preferRelativeResize="0"/>
          <p:nvPr/>
        </p:nvPicPr>
        <p:blipFill rotWithShape="1">
          <a:blip r:embed="rId6">
            <a:alphaModFix/>
          </a:blip>
          <a:srcRect r="1806"/>
          <a:stretch/>
        </p:blipFill>
        <p:spPr>
          <a:xfrm>
            <a:off x="476963" y="3065250"/>
            <a:ext cx="8305024" cy="3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74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0" y="0"/>
            <a:ext cx="91466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1" name="Google Shape;1431;p74"/>
          <p:cNvSpPr txBox="1">
            <a:spLocks noGrp="1"/>
          </p:cNvSpPr>
          <p:nvPr>
            <p:ph type="title" idx="2"/>
          </p:nvPr>
        </p:nvSpPr>
        <p:spPr>
          <a:xfrm>
            <a:off x="3185950" y="1737325"/>
            <a:ext cx="5089200" cy="13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dirty="0">
                <a:solidFill>
                  <a:srgbClr val="000000"/>
                </a:solidFill>
              </a:rPr>
              <a:t>IDEA/</a:t>
            </a:r>
            <a:br>
              <a:rPr lang="en-GB" sz="8000" dirty="0">
                <a:solidFill>
                  <a:srgbClr val="000000"/>
                </a:solidFill>
              </a:rPr>
            </a:br>
            <a:r>
              <a:rPr lang="en-GB" sz="8000" dirty="0">
                <a:solidFill>
                  <a:srgbClr val="000000"/>
                </a:solidFill>
              </a:rPr>
              <a:t>SOLUTION</a:t>
            </a:r>
            <a:endParaRPr sz="8000" dirty="0">
              <a:solidFill>
                <a:srgbClr val="000000"/>
              </a:solidFill>
            </a:endParaRPr>
          </a:p>
        </p:txBody>
      </p:sp>
      <p:sp>
        <p:nvSpPr>
          <p:cNvPr id="1432" name="Google Shape;1432;p74"/>
          <p:cNvSpPr txBox="1"/>
          <p:nvPr/>
        </p:nvSpPr>
        <p:spPr>
          <a:xfrm>
            <a:off x="49662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latin typeface="Oswald"/>
                <a:ea typeface="Oswald"/>
                <a:cs typeface="Oswald"/>
                <a:sym typeface="Oswald"/>
              </a:rPr>
              <a:t>02</a:t>
            </a:r>
            <a:endParaRPr dirty="0"/>
          </a:p>
        </p:txBody>
      </p:sp>
      <p:sp>
        <p:nvSpPr>
          <p:cNvPr id="1433" name="Google Shape;1433;p74"/>
          <p:cNvSpPr txBox="1"/>
          <p:nvPr/>
        </p:nvSpPr>
        <p:spPr>
          <a:xfrm>
            <a:off x="666415" y="1270888"/>
            <a:ext cx="30000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82"/>
          <p:cNvSpPr txBox="1"/>
          <p:nvPr/>
        </p:nvSpPr>
        <p:spPr>
          <a:xfrm>
            <a:off x="276837" y="125785"/>
            <a:ext cx="7382312" cy="535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Poppins" panose="00000500000000000000" pitchFamily="2" charset="0"/>
                <a:ea typeface="Poppins Medium"/>
                <a:cs typeface="Poppins" panose="00000500000000000000" pitchFamily="2" charset="0"/>
                <a:sym typeface="Poppins Medium"/>
              </a:rPr>
              <a:t>Dr. AQI app is a first-of its kind app combining  both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 Real-Time AQI monitoring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Poppins" panose="00000500000000000000" pitchFamily="2" charset="0"/>
                <a:ea typeface="Poppins Medium"/>
                <a:cs typeface="Poppins" panose="00000500000000000000" pitchFamily="2" charset="0"/>
                <a:sym typeface="Poppins Medium"/>
              </a:rPr>
              <a:t> and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mitigation strategy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Poppins" panose="00000500000000000000" pitchFamily="2" charset="0"/>
                <a:ea typeface="Poppins Medium"/>
                <a:cs typeface="Poppins" panose="00000500000000000000" pitchFamily="2" charset="0"/>
                <a:sym typeface="Poppins Medium"/>
              </a:rPr>
              <a:t> for implementation as per severity of AQI level</a:t>
            </a:r>
            <a:endParaRPr b="1" dirty="0">
              <a:solidFill>
                <a:schemeClr val="accent6">
                  <a:lumMod val="50000"/>
                </a:schemeClr>
              </a:solidFill>
              <a:latin typeface="Poppins" panose="00000500000000000000" pitchFamily="2" charset="0"/>
              <a:ea typeface="Poppins Medium"/>
              <a:cs typeface="Poppins" panose="00000500000000000000" pitchFamily="2" charset="0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 dirty="0">
                <a:latin typeface="Poppins"/>
                <a:ea typeface="Poppins"/>
                <a:cs typeface="Poppins"/>
                <a:sym typeface="Poppins"/>
              </a:rPr>
              <a:t>A.)	MONITORING</a:t>
            </a:r>
            <a:endParaRPr sz="1500" b="1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Real-Time AQI Data will be pooled from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Government Pollution Monitoring Stations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,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Private Pollution Monitoring Stations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,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various pollution check up centres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 and </a:t>
            </a:r>
            <a:r>
              <a:rPr lang="en-GB" b="1" dirty="0">
                <a:latin typeface="Poppins"/>
                <a:ea typeface="Poppins"/>
                <a:cs typeface="Poppins"/>
                <a:sym typeface="Poppins"/>
              </a:rPr>
              <a:t>portable AQI monitors on Ola/Uber Taxis</a:t>
            </a: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. It will be populated on the server master console.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The severity of AQI will get highlighted area-wise.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600" b="1" dirty="0">
                <a:latin typeface="Poppins"/>
                <a:ea typeface="Poppins"/>
                <a:cs typeface="Poppins"/>
                <a:sym typeface="Poppins"/>
              </a:rPr>
              <a:t>B.) 	MITIGATION</a:t>
            </a:r>
            <a:endParaRPr sz="1600" b="1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The historical data in conjugation with real-time data shall be processed using AI/ML and priority zoning will be done for an area covering 500 m radius. Proper mitigation measures will be suggested for implementation according to the AQI category of the zone. 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The effectiveness of the measures shall be captured in the system in quantitative way and shall be further displayed on the App’s dashboard.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Poppins Medium"/>
              <a:buChar char="●"/>
            </a:pPr>
            <a:r>
              <a:rPr lang="en-GB" dirty="0">
                <a:latin typeface="Poppins Medium"/>
                <a:ea typeface="Poppins Medium"/>
                <a:cs typeface="Poppins Medium"/>
                <a:sym typeface="Poppins Medium"/>
              </a:rPr>
              <a:t>Example: Let’s take case of Delhi where the AQI index is Severe (497 AQI), our App will suggest the following Mitigation Measures.</a:t>
            </a:r>
            <a:endParaRPr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7DEAA-DCEA-4617-871C-6C97F031F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149" y="938423"/>
            <a:ext cx="1375794" cy="14582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0" name="Google Shape;1490;p83"/>
          <p:cNvGraphicFramePr/>
          <p:nvPr>
            <p:extLst>
              <p:ext uri="{D42A27DB-BD31-4B8C-83A1-F6EECF244321}">
                <p14:modId xmlns:p14="http://schemas.microsoft.com/office/powerpoint/2010/main" val="1665952589"/>
              </p:ext>
            </p:extLst>
          </p:nvPr>
        </p:nvGraphicFramePr>
        <p:xfrm>
          <a:off x="0" y="51816"/>
          <a:ext cx="9144000" cy="5091684"/>
        </p:xfrm>
        <a:graphic>
          <a:graphicData uri="http://schemas.openxmlformats.org/drawingml/2006/table">
            <a:tbl>
              <a:tblPr>
                <a:noFill/>
                <a:tableStyleId>{06404380-D564-4453-B664-A880726B96EA}</a:tableStyleId>
              </a:tblPr>
              <a:tblGrid>
                <a:gridCol w="378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73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Severe + or Emergency (ambient PM</a:t>
                      </a:r>
                      <a:r>
                        <a:rPr lang="en-GB" b="1" baseline="-25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2.5 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or PM</a:t>
                      </a:r>
                      <a:r>
                        <a:rPr lang="en-GB" b="1" baseline="-25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 concentration values of 300μg/m</a:t>
                      </a:r>
                      <a:r>
                        <a:rPr lang="en-GB" b="1" baseline="30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or 500 μg/m</a:t>
                      </a:r>
                      <a:r>
                        <a:rPr lang="en-GB" b="1" baseline="30000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</a:t>
                      </a: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 respectively persist for 48 hours or more)</a:t>
                      </a:r>
                      <a:endParaRPr b="1">
                        <a:solidFill>
                          <a:srgbClr val="FFFFFF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33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Mitigation Strategy/Measures</a:t>
                      </a:r>
                      <a:endParaRPr b="1">
                        <a:solidFill>
                          <a:srgbClr val="FFFFFF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33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Stop entry of truck traffic into Delhi (except essential commodities)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Municipal Corporations and Traffic Police of Delhi and NCR Towns</a:t>
                      </a:r>
                      <a:endParaRPr sz="1600" b="1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Stop construction activities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 Delhi Pollution Control Committee/Municipal Corporations of Delhi and NCR towns</a:t>
                      </a:r>
                      <a:endParaRPr sz="1600" b="1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Activation of Quick Response Team (QRT)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Real-Time supervision using drone camera and fogging through drones and truck mounted foggers.</a:t>
                      </a:r>
                      <a:endParaRPr sz="1600" b="1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8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Task Force to take decision on any additional steps including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shutting of schools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SMS Alert to School Directorate and Mayor</a:t>
                      </a:r>
                      <a:endParaRPr sz="1600" b="1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ollution Reduction Social Media by Slidesgo">
  <a:themeElements>
    <a:clrScheme name="Simple Light">
      <a:dk1>
        <a:srgbClr val="614444"/>
      </a:dk1>
      <a:lt1>
        <a:srgbClr val="F3E1CE"/>
      </a:lt1>
      <a:dk2>
        <a:srgbClr val="614444"/>
      </a:dk2>
      <a:lt2>
        <a:srgbClr val="F3E1CE"/>
      </a:lt2>
      <a:accent1>
        <a:srgbClr val="F3E1CE"/>
      </a:accent1>
      <a:accent2>
        <a:srgbClr val="E4BBA5"/>
      </a:accent2>
      <a:accent3>
        <a:srgbClr val="614444"/>
      </a:accent3>
      <a:accent4>
        <a:srgbClr val="938080"/>
      </a:accent4>
      <a:accent5>
        <a:srgbClr val="F6F1E1"/>
      </a:accent5>
      <a:accent6>
        <a:srgbClr val="E4BBA5"/>
      </a:accent6>
      <a:hlink>
        <a:srgbClr val="6144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chnology Bundle by Slidesgo">
  <a:themeElements>
    <a:clrScheme name="Simple Light">
      <a:dk1>
        <a:srgbClr val="202237"/>
      </a:dk1>
      <a:lt1>
        <a:srgbClr val="FFFFFF"/>
      </a:lt1>
      <a:dk2>
        <a:srgbClr val="252A51"/>
      </a:dk2>
      <a:lt2>
        <a:srgbClr val="F1E0DA"/>
      </a:lt2>
      <a:accent1>
        <a:srgbClr val="D6C3BD"/>
      </a:accent1>
      <a:accent2>
        <a:srgbClr val="EFEFEF"/>
      </a:accent2>
      <a:accent3>
        <a:srgbClr val="E8A19D"/>
      </a:accent3>
      <a:accent4>
        <a:srgbClr val="FF2C58"/>
      </a:accent4>
      <a:accent5>
        <a:srgbClr val="A00A35"/>
      </a:accent5>
      <a:accent6>
        <a:srgbClr val="630216"/>
      </a:accent6>
      <a:hlink>
        <a:srgbClr val="2022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1319</Words>
  <Application>Microsoft Office PowerPoint</Application>
  <PresentationFormat>On-screen Show (16:9)</PresentationFormat>
  <Paragraphs>109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41" baseType="lpstr">
      <vt:lpstr>Didact Gothic</vt:lpstr>
      <vt:lpstr>Poppins</vt:lpstr>
      <vt:lpstr>Barlow Condensed Medium</vt:lpstr>
      <vt:lpstr>DM Sans</vt:lpstr>
      <vt:lpstr>Bebas Neue</vt:lpstr>
      <vt:lpstr>Barlow SemiBold</vt:lpstr>
      <vt:lpstr>Oswald</vt:lpstr>
      <vt:lpstr>Poppins Black</vt:lpstr>
      <vt:lpstr>Catamaran</vt:lpstr>
      <vt:lpstr>Arial</vt:lpstr>
      <vt:lpstr>Poppins Medium</vt:lpstr>
      <vt:lpstr>Barlow Medium</vt:lpstr>
      <vt:lpstr>Roboto</vt:lpstr>
      <vt:lpstr>Cambria</vt:lpstr>
      <vt:lpstr>Barlow</vt:lpstr>
      <vt:lpstr>Simple Light</vt:lpstr>
      <vt:lpstr>Pollution Reduction Social Media by Slidesgo</vt:lpstr>
      <vt:lpstr>Technology Bundle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IDEA/ SOLUTION</vt:lpstr>
      <vt:lpstr>PowerPoint Presentation</vt:lpstr>
      <vt:lpstr>PowerPoint Presentation</vt:lpstr>
      <vt:lpstr>PowerPoint Presentation</vt:lpstr>
      <vt:lpstr>UNIQUENESS OF OUR PROJECT IDEA</vt:lpstr>
      <vt:lpstr>PowerPoint Presentation</vt:lpstr>
      <vt:lpstr>APP UI</vt:lpstr>
      <vt:lpstr>PowerPoint Presentation</vt:lpstr>
      <vt:lpstr>PowerPoint Presentation</vt:lpstr>
      <vt:lpstr>PowerPoint Presentation</vt:lpstr>
      <vt:lpstr>IMPLEMENTATION</vt:lpstr>
      <vt:lpstr>PowerPoint Presentation</vt:lpstr>
      <vt:lpstr>TECH STACK USED</vt:lpstr>
      <vt:lpstr>PowerPoint Presentation</vt:lpstr>
      <vt:lpstr>SCALABILITY  &amp; FUTURE SCOPE</vt:lpstr>
      <vt:lpstr>PowerPoint Presentation</vt:lpstr>
      <vt:lpstr>THANK   YOU!  We are open to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Samresh Kumar</dc:creator>
  <cp:lastModifiedBy>Saujanya Raj</cp:lastModifiedBy>
  <cp:revision>7</cp:revision>
  <dcterms:modified xsi:type="dcterms:W3CDTF">2022-03-27T07:50:36Z</dcterms:modified>
</cp:coreProperties>
</file>